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4"/>
    <p:sldMasterId id="2147483653" r:id="rId5"/>
    <p:sldMasterId id="2147483661" r:id="rId6"/>
  </p:sldMasterIdLst>
  <p:notesMasterIdLst>
    <p:notesMasterId r:id="rId25"/>
  </p:notesMasterIdLst>
  <p:sldIdLst>
    <p:sldId id="288" r:id="rId7"/>
    <p:sldId id="261" r:id="rId8"/>
    <p:sldId id="262" r:id="rId9"/>
    <p:sldId id="297" r:id="rId10"/>
    <p:sldId id="263" r:id="rId11"/>
    <p:sldId id="291" r:id="rId12"/>
    <p:sldId id="292" r:id="rId13"/>
    <p:sldId id="264" r:id="rId14"/>
    <p:sldId id="266" r:id="rId15"/>
    <p:sldId id="265" r:id="rId16"/>
    <p:sldId id="267" r:id="rId17"/>
    <p:sldId id="299" r:id="rId18"/>
    <p:sldId id="268" r:id="rId19"/>
    <p:sldId id="298" r:id="rId20"/>
    <p:sldId id="295" r:id="rId21"/>
    <p:sldId id="296" r:id="rId22"/>
    <p:sldId id="294" r:id="rId23"/>
    <p:sldId id="269"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9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4"/>
    <p:restoredTop sz="57514" autoAdjust="0"/>
  </p:normalViewPr>
  <p:slideViewPr>
    <p:cSldViewPr snapToGrid="0" snapToObjects="1">
      <p:cViewPr varScale="1">
        <p:scale>
          <a:sx n="60" d="100"/>
          <a:sy n="60" d="100"/>
        </p:scale>
        <p:origin x="171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49"/>
    </p:cViewPr>
  </p:sorterViewPr>
  <p:notesViewPr>
    <p:cSldViewPr snapToGrid="0" snapToObjects="1">
      <p:cViewPr varScale="1">
        <p:scale>
          <a:sx n="85" d="100"/>
          <a:sy n="85" d="100"/>
        </p:scale>
        <p:origin x="-374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Private insurance</c:v>
                </c:pt>
                <c:pt idx="1">
                  <c:v>Out of pocket</c:v>
                </c:pt>
                <c:pt idx="2">
                  <c:v>Public</c:v>
                </c:pt>
                <c:pt idx="3">
                  <c:v>Other</c:v>
                </c:pt>
              </c:strCache>
            </c:strRef>
          </c:cat>
          <c:val>
            <c:numRef>
              <c:f>Sheet1!$B$2:$B$5</c:f>
              <c:numCache>
                <c:formatCode>"$"#,##0</c:formatCode>
                <c:ptCount val="4"/>
                <c:pt idx="0">
                  <c:v>19941.780670000004</c:v>
                </c:pt>
                <c:pt idx="1">
                  <c:v>2362.6369200000004</c:v>
                </c:pt>
                <c:pt idx="2">
                  <c:v>1265.6983499999999</c:v>
                </c:pt>
                <c:pt idx="3">
                  <c:v>4528.3874300000007</c:v>
                </c:pt>
              </c:numCache>
            </c:numRef>
          </c:val>
          <c:extLst>
            <c:ext xmlns:c16="http://schemas.microsoft.com/office/drawing/2014/chart" uri="{C3380CC4-5D6E-409C-BE32-E72D297353CC}">
              <c16:uniqueId val="{00000000-ECAB-41B3-968B-C91CE7EE2C2B}"/>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latin typeface="Myriad Pro"/>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Outpatient</c:v>
                </c:pt>
                <c:pt idx="1">
                  <c:v>Rx</c:v>
                </c:pt>
                <c:pt idx="2">
                  <c:v>Inpatient</c:v>
                </c:pt>
                <c:pt idx="3">
                  <c:v>ER</c:v>
                </c:pt>
                <c:pt idx="4">
                  <c:v>Home health</c:v>
                </c:pt>
              </c:strCache>
            </c:strRef>
          </c:cat>
          <c:val>
            <c:numRef>
              <c:f>Sheet1!$B$2:$B$6</c:f>
              <c:numCache>
                <c:formatCode>"$"#,##0</c:formatCode>
                <c:ptCount val="5"/>
                <c:pt idx="0">
                  <c:v>12544.476980000001</c:v>
                </c:pt>
                <c:pt idx="1">
                  <c:v>12094.4509</c:v>
                </c:pt>
                <c:pt idx="2">
                  <c:v>3093.9293000000002</c:v>
                </c:pt>
                <c:pt idx="3">
                  <c:v>309.39292999999998</c:v>
                </c:pt>
                <c:pt idx="4">
                  <c:v>56.253260000000004</c:v>
                </c:pt>
              </c:numCache>
            </c:numRef>
          </c:val>
          <c:extLst>
            <c:ext xmlns:c16="http://schemas.microsoft.com/office/drawing/2014/chart" uri="{C3380CC4-5D6E-409C-BE32-E72D297353CC}">
              <c16:uniqueId val="{00000000-5A23-41C3-A9CC-A5CF6A501183}"/>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latin typeface="Myriad Pro"/>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1"/>
        <c:ser>
          <c:idx val="0"/>
          <c:order val="0"/>
          <c:tx>
            <c:strRef>
              <c:f>Sheet1!$B$1</c:f>
              <c:strCache>
                <c:ptCount val="1"/>
                <c:pt idx="0">
                  <c:v>STD claims per 100,000 covered lives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Rheumatoid arthritis</c:v>
                </c:pt>
                <c:pt idx="1">
                  <c:v>Osteoarthritis</c:v>
                </c:pt>
                <c:pt idx="2">
                  <c:v>Depression</c:v>
                </c:pt>
                <c:pt idx="3">
                  <c:v>Cancer</c:v>
                </c:pt>
                <c:pt idx="4">
                  <c:v>Back pain</c:v>
                </c:pt>
              </c:strCache>
            </c:strRef>
          </c:cat>
          <c:val>
            <c:numRef>
              <c:f>Sheet1!$B$2:$B$6</c:f>
              <c:numCache>
                <c:formatCode>General</c:formatCode>
                <c:ptCount val="5"/>
                <c:pt idx="0">
                  <c:v>12</c:v>
                </c:pt>
                <c:pt idx="1">
                  <c:v>170</c:v>
                </c:pt>
                <c:pt idx="2">
                  <c:v>215</c:v>
                </c:pt>
                <c:pt idx="3">
                  <c:v>229</c:v>
                </c:pt>
                <c:pt idx="4">
                  <c:v>426</c:v>
                </c:pt>
              </c:numCache>
            </c:numRef>
          </c:val>
          <c:extLst>
            <c:ext xmlns:c16="http://schemas.microsoft.com/office/drawing/2014/chart" uri="{C3380CC4-5D6E-409C-BE32-E72D297353CC}">
              <c16:uniqueId val="{00000000-CEB8-4D69-91E1-501216708452}"/>
            </c:ext>
          </c:extLst>
        </c:ser>
        <c:dLbls>
          <c:showLegendKey val="0"/>
          <c:showVal val="0"/>
          <c:showCatName val="0"/>
          <c:showSerName val="0"/>
          <c:showPercent val="0"/>
          <c:showBubbleSize val="0"/>
        </c:dLbls>
        <c:gapWidth val="150"/>
        <c:axId val="91114496"/>
        <c:axId val="91132672"/>
      </c:barChart>
      <c:catAx>
        <c:axId val="91114496"/>
        <c:scaling>
          <c:orientation val="minMax"/>
        </c:scaling>
        <c:delete val="0"/>
        <c:axPos val="b"/>
        <c:numFmt formatCode="General" sourceLinked="0"/>
        <c:majorTickMark val="out"/>
        <c:minorTickMark val="none"/>
        <c:tickLblPos val="nextTo"/>
        <c:crossAx val="91132672"/>
        <c:crosses val="autoZero"/>
        <c:auto val="1"/>
        <c:lblAlgn val="ctr"/>
        <c:lblOffset val="100"/>
        <c:noMultiLvlLbl val="0"/>
      </c:catAx>
      <c:valAx>
        <c:axId val="91132672"/>
        <c:scaling>
          <c:orientation val="minMax"/>
        </c:scaling>
        <c:delete val="1"/>
        <c:axPos val="l"/>
        <c:numFmt formatCode="General" sourceLinked="1"/>
        <c:majorTickMark val="out"/>
        <c:minorTickMark val="none"/>
        <c:tickLblPos val="nextTo"/>
        <c:crossAx val="91114496"/>
        <c:crosses val="autoZero"/>
        <c:crossBetween val="between"/>
      </c:valAx>
    </c:plotArea>
    <c:plotVisOnly val="1"/>
    <c:dispBlanksAs val="gap"/>
    <c:showDLblsOverMax val="0"/>
  </c:chart>
  <c:txPr>
    <a:bodyPr/>
    <a:lstStyle/>
    <a:p>
      <a:pPr>
        <a:defRPr sz="1800">
          <a:latin typeface="Myriad Pro"/>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1"/>
        <c:ser>
          <c:idx val="0"/>
          <c:order val="0"/>
          <c:tx>
            <c:strRef>
              <c:f>Sheet1!$B$1</c:f>
              <c:strCache>
                <c:ptCount val="1"/>
                <c:pt idx="0">
                  <c:v>% of STD claims that reach maximum benefit duration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Rheumatoid arthritis</c:v>
                </c:pt>
                <c:pt idx="1">
                  <c:v>Osteoarthritis</c:v>
                </c:pt>
                <c:pt idx="2">
                  <c:v>Depression</c:v>
                </c:pt>
                <c:pt idx="3">
                  <c:v>Cancer</c:v>
                </c:pt>
                <c:pt idx="4">
                  <c:v>Back pain</c:v>
                </c:pt>
              </c:strCache>
            </c:strRef>
          </c:cat>
          <c:val>
            <c:numRef>
              <c:f>Sheet1!$B$2:$B$6</c:f>
              <c:numCache>
                <c:formatCode>0%</c:formatCode>
                <c:ptCount val="5"/>
                <c:pt idx="0">
                  <c:v>0.25</c:v>
                </c:pt>
                <c:pt idx="1">
                  <c:v>0.11</c:v>
                </c:pt>
                <c:pt idx="2">
                  <c:v>0.13</c:v>
                </c:pt>
                <c:pt idx="3">
                  <c:v>0.21</c:v>
                </c:pt>
                <c:pt idx="4">
                  <c:v>0.14000000000000001</c:v>
                </c:pt>
              </c:numCache>
            </c:numRef>
          </c:val>
          <c:extLst>
            <c:ext xmlns:c16="http://schemas.microsoft.com/office/drawing/2014/chart" uri="{C3380CC4-5D6E-409C-BE32-E72D297353CC}">
              <c16:uniqueId val="{00000000-793B-4AC2-9306-61BF5758C1E4}"/>
            </c:ext>
          </c:extLst>
        </c:ser>
        <c:dLbls>
          <c:showLegendKey val="0"/>
          <c:showVal val="0"/>
          <c:showCatName val="0"/>
          <c:showSerName val="0"/>
          <c:showPercent val="0"/>
          <c:showBubbleSize val="0"/>
        </c:dLbls>
        <c:gapWidth val="150"/>
        <c:axId val="85105664"/>
        <c:axId val="85123840"/>
      </c:barChart>
      <c:catAx>
        <c:axId val="85105664"/>
        <c:scaling>
          <c:orientation val="minMax"/>
        </c:scaling>
        <c:delete val="0"/>
        <c:axPos val="b"/>
        <c:numFmt formatCode="General" sourceLinked="0"/>
        <c:majorTickMark val="out"/>
        <c:minorTickMark val="none"/>
        <c:tickLblPos val="nextTo"/>
        <c:crossAx val="85123840"/>
        <c:crosses val="autoZero"/>
        <c:auto val="1"/>
        <c:lblAlgn val="ctr"/>
        <c:lblOffset val="100"/>
        <c:noMultiLvlLbl val="0"/>
      </c:catAx>
      <c:valAx>
        <c:axId val="85123840"/>
        <c:scaling>
          <c:orientation val="minMax"/>
        </c:scaling>
        <c:delete val="1"/>
        <c:axPos val="l"/>
        <c:numFmt formatCode="0%" sourceLinked="1"/>
        <c:majorTickMark val="out"/>
        <c:minorTickMark val="none"/>
        <c:tickLblPos val="nextTo"/>
        <c:crossAx val="85105664"/>
        <c:crosses val="autoZero"/>
        <c:crossBetween val="between"/>
      </c:valAx>
    </c:plotArea>
    <c:plotVisOnly val="1"/>
    <c:dispBlanksAs val="gap"/>
    <c:showDLblsOverMax val="0"/>
  </c:chart>
  <c:txPr>
    <a:bodyPr/>
    <a:lstStyle/>
    <a:p>
      <a:pPr>
        <a:defRPr sz="1800">
          <a:latin typeface="Myriad Pro"/>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1"/>
        <c:ser>
          <c:idx val="0"/>
          <c:order val="0"/>
          <c:tx>
            <c:strRef>
              <c:f>Sheet1!$B$1</c:f>
              <c:strCache>
                <c:ptCount val="1"/>
                <c:pt idx="0">
                  <c:v>STD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Rheumatoid arthritis</c:v>
                </c:pt>
                <c:pt idx="1">
                  <c:v>Osteoarthritis</c:v>
                </c:pt>
                <c:pt idx="2">
                  <c:v>Depression</c:v>
                </c:pt>
                <c:pt idx="3">
                  <c:v>Cancer</c:v>
                </c:pt>
                <c:pt idx="4">
                  <c:v>Back pain</c:v>
                </c:pt>
              </c:strCache>
            </c:strRef>
          </c:cat>
          <c:val>
            <c:numRef>
              <c:f>Sheet1!$B$2:$B$6</c:f>
              <c:numCache>
                <c:formatCode>"$"#,##0</c:formatCode>
                <c:ptCount val="5"/>
                <c:pt idx="0">
                  <c:v>7107</c:v>
                </c:pt>
                <c:pt idx="1">
                  <c:v>6304.9269999999997</c:v>
                </c:pt>
                <c:pt idx="2">
                  <c:v>7885.22</c:v>
                </c:pt>
                <c:pt idx="3">
                  <c:v>7485.3720000000003</c:v>
                </c:pt>
                <c:pt idx="4">
                  <c:v>5970.607</c:v>
                </c:pt>
              </c:numCache>
            </c:numRef>
          </c:val>
          <c:extLst>
            <c:ext xmlns:c16="http://schemas.microsoft.com/office/drawing/2014/chart" uri="{C3380CC4-5D6E-409C-BE32-E72D297353CC}">
              <c16:uniqueId val="{00000000-3ED3-4520-9002-22096605FFB1}"/>
            </c:ext>
          </c:extLst>
        </c:ser>
        <c:ser>
          <c:idx val="1"/>
          <c:order val="1"/>
          <c:tx>
            <c:strRef>
              <c:f>Sheet1!$C$1</c:f>
              <c:strCache>
                <c:ptCount val="1"/>
                <c:pt idx="0">
                  <c:v>LTD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Rheumatoid arthritis</c:v>
                </c:pt>
                <c:pt idx="1">
                  <c:v>Osteoarthritis</c:v>
                </c:pt>
                <c:pt idx="2">
                  <c:v>Depression</c:v>
                </c:pt>
                <c:pt idx="3">
                  <c:v>Cancer</c:v>
                </c:pt>
                <c:pt idx="4">
                  <c:v>Back pain</c:v>
                </c:pt>
              </c:strCache>
            </c:strRef>
          </c:cat>
          <c:val>
            <c:numRef>
              <c:f>Sheet1!$C$2:$C$6</c:f>
              <c:numCache>
                <c:formatCode>"$"#,##0</c:formatCode>
                <c:ptCount val="5"/>
                <c:pt idx="0">
                  <c:v>15014</c:v>
                </c:pt>
                <c:pt idx="1">
                  <c:v>2813.213966025</c:v>
                </c:pt>
                <c:pt idx="2">
                  <c:v>5073.5596797239987</c:v>
                </c:pt>
                <c:pt idx="3">
                  <c:v>5287.8155057699996</c:v>
                </c:pt>
                <c:pt idx="4">
                  <c:v>5245.0058853300006</c:v>
                </c:pt>
              </c:numCache>
            </c:numRef>
          </c:val>
          <c:extLst>
            <c:ext xmlns:c16="http://schemas.microsoft.com/office/drawing/2014/chart" uri="{C3380CC4-5D6E-409C-BE32-E72D297353CC}">
              <c16:uniqueId val="{00000001-3ED3-4520-9002-22096605FFB1}"/>
            </c:ext>
          </c:extLst>
        </c:ser>
        <c:dLbls>
          <c:showLegendKey val="0"/>
          <c:showVal val="0"/>
          <c:showCatName val="0"/>
          <c:showSerName val="0"/>
          <c:showPercent val="0"/>
          <c:showBubbleSize val="0"/>
        </c:dLbls>
        <c:gapWidth val="60"/>
        <c:overlap val="100"/>
        <c:axId val="85168896"/>
        <c:axId val="85170432"/>
      </c:barChart>
      <c:catAx>
        <c:axId val="85168896"/>
        <c:scaling>
          <c:orientation val="minMax"/>
        </c:scaling>
        <c:delete val="0"/>
        <c:axPos val="b"/>
        <c:numFmt formatCode="General" sourceLinked="0"/>
        <c:majorTickMark val="out"/>
        <c:minorTickMark val="none"/>
        <c:tickLblPos val="nextTo"/>
        <c:crossAx val="85170432"/>
        <c:crosses val="autoZero"/>
        <c:auto val="1"/>
        <c:lblAlgn val="ctr"/>
        <c:lblOffset val="100"/>
        <c:noMultiLvlLbl val="0"/>
      </c:catAx>
      <c:valAx>
        <c:axId val="85170432"/>
        <c:scaling>
          <c:orientation val="minMax"/>
        </c:scaling>
        <c:delete val="1"/>
        <c:axPos val="l"/>
        <c:numFmt formatCode="&quot;$&quot;#,##0" sourceLinked="1"/>
        <c:majorTickMark val="out"/>
        <c:minorTickMark val="none"/>
        <c:tickLblPos val="nextTo"/>
        <c:crossAx val="85168896"/>
        <c:crosses val="autoZero"/>
        <c:crossBetween val="between"/>
      </c:valAx>
    </c:plotArea>
    <c:legend>
      <c:legendPos val="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1"/>
        <c:ser>
          <c:idx val="0"/>
          <c:order val="0"/>
          <c:tx>
            <c:strRef>
              <c:f>Sheet1!$B$1</c:f>
              <c:strCache>
                <c:ptCount val="1"/>
                <c:pt idx="0">
                  <c:v>Costs per 100,000 covered lives (millions)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Rheumatoid arthritis</c:v>
                </c:pt>
                <c:pt idx="1">
                  <c:v>Osteoarthritis</c:v>
                </c:pt>
                <c:pt idx="2">
                  <c:v>Depression</c:v>
                </c:pt>
                <c:pt idx="3">
                  <c:v>Cancer</c:v>
                </c:pt>
                <c:pt idx="4">
                  <c:v>Back pain</c:v>
                </c:pt>
              </c:strCache>
            </c:strRef>
          </c:cat>
          <c:val>
            <c:numRef>
              <c:f>Sheet1!$B$2:$B$6</c:f>
              <c:numCache>
                <c:formatCode>"$"#,##0.0</c:formatCode>
                <c:ptCount val="5"/>
                <c:pt idx="0">
                  <c:v>0.26487291646200001</c:v>
                </c:pt>
                <c:pt idx="1">
                  <c:v>1.5529784287279864</c:v>
                </c:pt>
                <c:pt idx="2">
                  <c:v>2.7930522484486682</c:v>
                </c:pt>
                <c:pt idx="3">
                  <c:v>2.9292728328738455</c:v>
                </c:pt>
                <c:pt idx="4">
                  <c:v>4.7767414787222853</c:v>
                </c:pt>
              </c:numCache>
            </c:numRef>
          </c:val>
          <c:extLst>
            <c:ext xmlns:c16="http://schemas.microsoft.com/office/drawing/2014/chart" uri="{C3380CC4-5D6E-409C-BE32-E72D297353CC}">
              <c16:uniqueId val="{00000000-8DA5-4085-9AF0-DF469CA05FB9}"/>
            </c:ext>
          </c:extLst>
        </c:ser>
        <c:dLbls>
          <c:showLegendKey val="0"/>
          <c:showVal val="0"/>
          <c:showCatName val="0"/>
          <c:showSerName val="0"/>
          <c:showPercent val="0"/>
          <c:showBubbleSize val="0"/>
        </c:dLbls>
        <c:gapWidth val="150"/>
        <c:axId val="92537600"/>
        <c:axId val="92539136"/>
      </c:barChart>
      <c:catAx>
        <c:axId val="92537600"/>
        <c:scaling>
          <c:orientation val="minMax"/>
        </c:scaling>
        <c:delete val="0"/>
        <c:axPos val="b"/>
        <c:numFmt formatCode="General" sourceLinked="0"/>
        <c:majorTickMark val="out"/>
        <c:minorTickMark val="none"/>
        <c:tickLblPos val="nextTo"/>
        <c:crossAx val="92539136"/>
        <c:crosses val="autoZero"/>
        <c:auto val="1"/>
        <c:lblAlgn val="ctr"/>
        <c:lblOffset val="100"/>
        <c:noMultiLvlLbl val="0"/>
      </c:catAx>
      <c:valAx>
        <c:axId val="92539136"/>
        <c:scaling>
          <c:orientation val="minMax"/>
        </c:scaling>
        <c:delete val="1"/>
        <c:axPos val="l"/>
        <c:numFmt formatCode="&quot;$&quot;#,##0.0" sourceLinked="1"/>
        <c:majorTickMark val="out"/>
        <c:minorTickMark val="none"/>
        <c:tickLblPos val="nextTo"/>
        <c:crossAx val="92537600"/>
        <c:crosses val="autoZero"/>
        <c:crossBetween val="between"/>
      </c:valAx>
    </c:plotArea>
    <c:plotVisOnly val="1"/>
    <c:dispBlanksAs val="gap"/>
    <c:showDLblsOverMax val="0"/>
  </c:chart>
  <c:txPr>
    <a:bodyPr/>
    <a:lstStyle/>
    <a:p>
      <a:pPr>
        <a:defRPr sz="1800">
          <a:latin typeface="Myriad Pro"/>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15B9FFC-7F80-4CBF-88D2-A0A792654AE8}" type="datetimeFigureOut">
              <a:rPr lang="en-US" smtClean="0"/>
              <a:t>8/30/2017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4478B9-C4A7-4A1B-9BBD-88AC161A41F3}" type="slidenum">
              <a:rPr lang="en-US" smtClean="0"/>
              <a:t>‹#›</a:t>
            </a:fld>
            <a:endParaRPr lang="en-US" dirty="0"/>
          </a:p>
        </p:txBody>
      </p:sp>
    </p:spTree>
    <p:extLst>
      <p:ext uri="{BB962C8B-B14F-4D97-AF65-F5344CB8AC3E}">
        <p14:creationId xmlns:p14="http://schemas.microsoft.com/office/powerpoint/2010/main" val="1583835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I’ll be talking about disability costs and lost work time associated with arthritis.</a:t>
            </a:r>
          </a:p>
        </p:txBody>
      </p:sp>
      <p:sp>
        <p:nvSpPr>
          <p:cNvPr id="4" name="Slide Number Placeholder 3"/>
          <p:cNvSpPr>
            <a:spLocks noGrp="1"/>
          </p:cNvSpPr>
          <p:nvPr>
            <p:ph type="sldNum" sz="quarter" idx="10"/>
          </p:nvPr>
        </p:nvSpPr>
        <p:spPr/>
        <p:txBody>
          <a:bodyPr/>
          <a:lstStyle/>
          <a:p>
            <a:fld id="{B44478B9-C4A7-4A1B-9BBD-88AC161A41F3}" type="slidenum">
              <a:rPr lang="en-US" smtClean="0"/>
              <a:t>1</a:t>
            </a:fld>
            <a:endParaRPr lang="en-US" dirty="0"/>
          </a:p>
        </p:txBody>
      </p:sp>
    </p:spTree>
    <p:extLst>
      <p:ext uri="{BB962C8B-B14F-4D97-AF65-F5344CB8AC3E}">
        <p14:creationId xmlns:p14="http://schemas.microsoft.com/office/powerpoint/2010/main" val="334155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that the LTD costs are adjusted to reflect that only some STD claimants </a:t>
            </a:r>
            <a:r>
              <a:rPr lang="en-US"/>
              <a:t>will</a:t>
            </a:r>
            <a:r>
              <a:rPr lang="en-US" baseline="0"/>
              <a:t> enter </a:t>
            </a:r>
            <a:r>
              <a:rPr lang="en-US" baseline="0" dirty="0"/>
              <a:t>the LTD system</a:t>
            </a:r>
          </a:p>
          <a:p>
            <a:endParaRPr lang="en-US" baseline="0" dirty="0"/>
          </a:p>
          <a:p>
            <a:r>
              <a:rPr lang="en-US" baseline="0" dirty="0"/>
              <a:t>The actual LTD costs for RA are about 4 times this amount, nearing $60,000.</a:t>
            </a:r>
          </a:p>
          <a:p>
            <a:endParaRPr lang="en-US" baseline="0" dirty="0"/>
          </a:p>
          <a:p>
            <a:r>
              <a:rPr lang="en-US" baseline="0" dirty="0"/>
              <a:t>LTD claim costs for OA about 9 times this amount, or about $26,000</a:t>
            </a:r>
            <a:endParaRPr lang="en-US" dirty="0"/>
          </a:p>
        </p:txBody>
      </p:sp>
      <p:sp>
        <p:nvSpPr>
          <p:cNvPr id="4" name="Slide Number Placeholder 3"/>
          <p:cNvSpPr>
            <a:spLocks noGrp="1"/>
          </p:cNvSpPr>
          <p:nvPr>
            <p:ph type="sldNum" sz="quarter" idx="10"/>
          </p:nvPr>
        </p:nvSpPr>
        <p:spPr/>
        <p:txBody>
          <a:bodyPr/>
          <a:lstStyle/>
          <a:p>
            <a:fld id="{B44478B9-C4A7-4A1B-9BBD-88AC161A41F3}" type="slidenum">
              <a:rPr lang="en-US" smtClean="0"/>
              <a:t>10</a:t>
            </a:fld>
            <a:endParaRPr lang="en-US" dirty="0"/>
          </a:p>
        </p:txBody>
      </p:sp>
    </p:spTree>
    <p:extLst>
      <p:ext uri="{BB962C8B-B14F-4D97-AF65-F5344CB8AC3E}">
        <p14:creationId xmlns:p14="http://schemas.microsoft.com/office/powerpoint/2010/main" val="2231299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478B9-C4A7-4A1B-9BBD-88AC161A41F3}" type="slidenum">
              <a:rPr lang="en-US" smtClean="0"/>
              <a:t>11</a:t>
            </a:fld>
            <a:endParaRPr lang="en-US" dirty="0"/>
          </a:p>
        </p:txBody>
      </p:sp>
    </p:spTree>
    <p:extLst>
      <p:ext uri="{BB962C8B-B14F-4D97-AF65-F5344CB8AC3E}">
        <p14:creationId xmlns:p14="http://schemas.microsoft.com/office/powerpoint/2010/main" val="2500660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478B9-C4A7-4A1B-9BBD-88AC161A41F3}" type="slidenum">
              <a:rPr lang="en-US" smtClean="0"/>
              <a:t>12</a:t>
            </a:fld>
            <a:endParaRPr lang="en-US" dirty="0"/>
          </a:p>
        </p:txBody>
      </p:sp>
    </p:spTree>
    <p:extLst>
      <p:ext uri="{BB962C8B-B14F-4D97-AF65-F5344CB8AC3E}">
        <p14:creationId xmlns:p14="http://schemas.microsoft.com/office/powerpoint/2010/main" val="1121553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478B9-C4A7-4A1B-9BBD-88AC161A41F3}" type="slidenum">
              <a:rPr lang="en-US" smtClean="0"/>
              <a:t>13</a:t>
            </a:fld>
            <a:endParaRPr lang="en-US" dirty="0"/>
          </a:p>
        </p:txBody>
      </p:sp>
    </p:spTree>
    <p:extLst>
      <p:ext uri="{BB962C8B-B14F-4D97-AF65-F5344CB8AC3E}">
        <p14:creationId xmlns:p14="http://schemas.microsoft.com/office/powerpoint/2010/main" val="2643370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Prior authorization — Provider must verify that a drug is medically necessary and it may take longer for the patient to receive a prescription</a:t>
            </a:r>
          </a:p>
          <a:p>
            <a:pPr marL="171450" indent="-171450">
              <a:buFont typeface="Arial" panose="020B0604020202020204" pitchFamily="34" charset="0"/>
              <a:buChar char="•"/>
            </a:pPr>
            <a:r>
              <a:rPr lang="en-US" dirty="0"/>
              <a:t>Step-edits —Patient must first try and fail to respond to preferred drugs.</a:t>
            </a:r>
          </a:p>
          <a:p>
            <a:pPr marL="171450" indent="-171450">
              <a:buFont typeface="Arial" panose="020B0604020202020204" pitchFamily="34" charset="0"/>
              <a:buChar char="•"/>
            </a:pPr>
            <a:r>
              <a:rPr lang="en-US" dirty="0"/>
              <a:t>Quantity limits — Plan may limit a patient to a certain number of doses of a specific prescription per month</a:t>
            </a:r>
          </a:p>
        </p:txBody>
      </p:sp>
      <p:sp>
        <p:nvSpPr>
          <p:cNvPr id="4" name="Slide Number Placeholder 3"/>
          <p:cNvSpPr>
            <a:spLocks noGrp="1"/>
          </p:cNvSpPr>
          <p:nvPr>
            <p:ph type="sldNum" sz="quarter" idx="10"/>
          </p:nvPr>
        </p:nvSpPr>
        <p:spPr/>
        <p:txBody>
          <a:bodyPr/>
          <a:lstStyle/>
          <a:p>
            <a:fld id="{B44478B9-C4A7-4A1B-9BBD-88AC161A41F3}" type="slidenum">
              <a:rPr lang="en-US" smtClean="0"/>
              <a:t>14</a:t>
            </a:fld>
            <a:endParaRPr lang="en-US" dirty="0"/>
          </a:p>
        </p:txBody>
      </p:sp>
    </p:spTree>
    <p:extLst>
      <p:ext uri="{BB962C8B-B14F-4D97-AF65-F5344CB8AC3E}">
        <p14:creationId xmlns:p14="http://schemas.microsoft.com/office/powerpoint/2010/main" val="267578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478B9-C4A7-4A1B-9BBD-88AC161A41F3}" type="slidenum">
              <a:rPr lang="en-US" smtClean="0"/>
              <a:t>15</a:t>
            </a:fld>
            <a:endParaRPr lang="en-US" dirty="0"/>
          </a:p>
        </p:txBody>
      </p:sp>
    </p:spTree>
    <p:extLst>
      <p:ext uri="{BB962C8B-B14F-4D97-AF65-F5344CB8AC3E}">
        <p14:creationId xmlns:p14="http://schemas.microsoft.com/office/powerpoint/2010/main" val="644721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forthcoming</a:t>
            </a:r>
            <a:r>
              <a:rPr lang="en-US" baseline="0" dirty="0"/>
              <a:t> study by IBI shows that in addition to the RTW benefits of accommodations, employees with painful conditions have better performance on the job if their employer accommodates their needs.</a:t>
            </a:r>
          </a:p>
          <a:p>
            <a:endParaRPr lang="en-US" baseline="0" dirty="0"/>
          </a:p>
          <a:p>
            <a:r>
              <a:rPr lang="en-US" baseline="0" dirty="0"/>
              <a:t>This supports view that accommodations are not just a compliance or RTW issue, but also may be an important strategy for preserving productivity of employees whose conditions do not rise to the level of disability.</a:t>
            </a:r>
            <a:endParaRPr lang="en-US" dirty="0"/>
          </a:p>
        </p:txBody>
      </p:sp>
      <p:sp>
        <p:nvSpPr>
          <p:cNvPr id="4" name="Slide Number Placeholder 3"/>
          <p:cNvSpPr>
            <a:spLocks noGrp="1"/>
          </p:cNvSpPr>
          <p:nvPr>
            <p:ph type="sldNum" sz="quarter" idx="10"/>
          </p:nvPr>
        </p:nvSpPr>
        <p:spPr/>
        <p:txBody>
          <a:bodyPr/>
          <a:lstStyle/>
          <a:p>
            <a:fld id="{B44478B9-C4A7-4A1B-9BBD-88AC161A41F3}" type="slidenum">
              <a:rPr lang="en-US" smtClean="0"/>
              <a:t>16</a:t>
            </a:fld>
            <a:endParaRPr lang="en-US" dirty="0"/>
          </a:p>
        </p:txBody>
      </p:sp>
    </p:spTree>
    <p:extLst>
      <p:ext uri="{BB962C8B-B14F-4D97-AF65-F5344CB8AC3E}">
        <p14:creationId xmlns:p14="http://schemas.microsoft.com/office/powerpoint/2010/main" val="1249852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478B9-C4A7-4A1B-9BBD-88AC161A41F3}" type="slidenum">
              <a:rPr lang="en-US" smtClean="0"/>
              <a:t>17</a:t>
            </a:fld>
            <a:endParaRPr lang="en-US" dirty="0"/>
          </a:p>
        </p:txBody>
      </p:sp>
    </p:spTree>
    <p:extLst>
      <p:ext uri="{BB962C8B-B14F-4D97-AF65-F5344CB8AC3E}">
        <p14:creationId xmlns:p14="http://schemas.microsoft.com/office/powerpoint/2010/main" val="385675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478B9-C4A7-4A1B-9BBD-88AC161A41F3}" type="slidenum">
              <a:rPr lang="en-US" smtClean="0"/>
              <a:t>2</a:t>
            </a:fld>
            <a:endParaRPr lang="en-US" dirty="0"/>
          </a:p>
        </p:txBody>
      </p:sp>
    </p:spTree>
    <p:extLst>
      <p:ext uri="{BB962C8B-B14F-4D97-AF65-F5344CB8AC3E}">
        <p14:creationId xmlns:p14="http://schemas.microsoft.com/office/powerpoint/2010/main" val="294233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IBI is a non-profit business association</a:t>
            </a:r>
          </a:p>
          <a:p>
            <a:endParaRPr lang="en-US" dirty="0"/>
          </a:p>
          <a:p>
            <a:r>
              <a:rPr lang="en-US" dirty="0"/>
              <a:t>We are the hub of a network of organizations looking for better ways to manage workforce health and productivity.</a:t>
            </a:r>
          </a:p>
          <a:p>
            <a:pPr marL="174708" indent="-174708">
              <a:buFont typeface="Arial" panose="020B0604020202020204" pitchFamily="34" charset="0"/>
              <a:buChar char="•"/>
            </a:pPr>
            <a:r>
              <a:rPr lang="en-US" dirty="0"/>
              <a:t>90% are employers who do not provide healthcare or insurance services, but are focused on their own workforce.</a:t>
            </a:r>
          </a:p>
          <a:p>
            <a:endParaRPr lang="en-US" dirty="0"/>
          </a:p>
          <a:p>
            <a:pPr defTabSz="931774" eaLnBrk="0" fontAlgn="base" hangingPunct="0">
              <a:spcBef>
                <a:spcPct val="30000"/>
              </a:spcBef>
              <a:spcAft>
                <a:spcPct val="0"/>
              </a:spcAft>
              <a:defRPr/>
            </a:pPr>
            <a:r>
              <a:rPr lang="en-US" dirty="0"/>
              <a:t>If there is a unifying theme to IBI’s work it is that illness has costs, but health creates value.</a:t>
            </a:r>
          </a:p>
          <a:p>
            <a:endParaRPr lang="en-US" dirty="0"/>
          </a:p>
          <a:p>
            <a:r>
              <a:rPr lang="en-US" dirty="0"/>
              <a:t>We help business people and policy-makers understand the toll that illness takes on workers’ productivity, and to recognize the competitive advantages of helping employees get and stay healthy, stay on the job, and keep performing at a high level.</a:t>
            </a:r>
          </a:p>
          <a:p>
            <a:endParaRPr lang="en-US" dirty="0"/>
          </a:p>
          <a:p>
            <a:r>
              <a:rPr lang="en-US" dirty="0"/>
              <a:t>We convey that message by conducting research, by providing business benchmarks and by creating opportunities for people to share their own real-world experience with managing the health and productivity of their workforce.</a:t>
            </a:r>
          </a:p>
          <a:p>
            <a:pPr marL="174708" indent="-174708">
              <a:buFont typeface="Arial" panose="020B0604020202020204" pitchFamily="34" charset="0"/>
              <a:buChar char="•"/>
            </a:pPr>
            <a:r>
              <a:rPr lang="en-US" dirty="0"/>
              <a:t>For example, by writing case studies of successful organizations</a:t>
            </a:r>
          </a:p>
          <a:p>
            <a:pPr marL="174708" indent="-174708">
              <a:buFont typeface="Arial" panose="020B0604020202020204" pitchFamily="34" charset="0"/>
              <a:buChar char="•"/>
            </a:pPr>
            <a:r>
              <a:rPr lang="en-US" dirty="0"/>
              <a:t>By hosting an annual conference for employers and their supplier partners to present what they are doing to improve the health and productivity of their workforce and what has worked.</a:t>
            </a:r>
          </a:p>
          <a:p>
            <a:endParaRPr lang="en-US" dirty="0"/>
          </a:p>
        </p:txBody>
      </p:sp>
      <p:sp>
        <p:nvSpPr>
          <p:cNvPr id="4" name="Slide Number Placeholder 3"/>
          <p:cNvSpPr>
            <a:spLocks noGrp="1"/>
          </p:cNvSpPr>
          <p:nvPr>
            <p:ph type="sldNum" sz="quarter" idx="10"/>
          </p:nvPr>
        </p:nvSpPr>
        <p:spPr/>
        <p:txBody>
          <a:bodyPr/>
          <a:lstStyle/>
          <a:p>
            <a:fld id="{B44478B9-C4A7-4A1B-9BBD-88AC161A41F3}" type="slidenum">
              <a:rPr lang="en-US" smtClean="0"/>
              <a:t>3</a:t>
            </a:fld>
            <a:endParaRPr lang="en-US" dirty="0"/>
          </a:p>
        </p:txBody>
      </p:sp>
    </p:spTree>
    <p:extLst>
      <p:ext uri="{BB962C8B-B14F-4D97-AF65-F5344CB8AC3E}">
        <p14:creationId xmlns:p14="http://schemas.microsoft.com/office/powerpoint/2010/main" val="89177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Before we get too far: Why arthritis as a topic for disability management?</a:t>
            </a:r>
          </a:p>
          <a:p>
            <a:endParaRPr lang="en-US" dirty="0"/>
          </a:p>
          <a:p>
            <a:pPr marL="171450" indent="-171450">
              <a:lnSpc>
                <a:spcPct val="150000"/>
              </a:lnSpc>
              <a:spcAft>
                <a:spcPts val="1000"/>
              </a:spcAft>
              <a:buFont typeface="Arial" panose="020B0604020202020204" pitchFamily="34" charset="0"/>
              <a:buChar char="•"/>
            </a:pPr>
            <a:r>
              <a:rPr lang="en-US" dirty="0"/>
              <a:t>We know from the research literature that many painful conditions limit people’s ability</a:t>
            </a:r>
            <a:r>
              <a:rPr lang="en-US" baseline="0" dirty="0"/>
              <a:t> to participate fully in the workplace:</a:t>
            </a:r>
          </a:p>
          <a:p>
            <a:pPr marL="628650" lvl="1" indent="-171450">
              <a:lnSpc>
                <a:spcPct val="150000"/>
              </a:lnSpc>
              <a:spcAft>
                <a:spcPts val="1000"/>
              </a:spcAft>
              <a:buFont typeface="Arial" panose="020B0604020202020204" pitchFamily="34" charset="0"/>
              <a:buChar char="•"/>
            </a:pPr>
            <a:r>
              <a:rPr lang="en-US" dirty="0"/>
              <a:t>To be on the job, performing at their best</a:t>
            </a:r>
          </a:p>
          <a:p>
            <a:pPr marL="171450" indent="-171450">
              <a:lnSpc>
                <a:spcPct val="150000"/>
              </a:lnSpc>
              <a:spcAft>
                <a:spcPts val="1000"/>
              </a:spcAft>
              <a:buFont typeface="Arial" panose="020B0604020202020204" pitchFamily="34" charset="0"/>
              <a:buChar char="•"/>
            </a:pPr>
            <a:r>
              <a:rPr lang="en-US" dirty="0"/>
              <a:t>We also understand intuitively why pain detracts</a:t>
            </a:r>
            <a:r>
              <a:rPr lang="en-US" baseline="0" dirty="0"/>
              <a:t> from work functioning</a:t>
            </a:r>
          </a:p>
          <a:p>
            <a:pPr marL="171450" indent="-171450">
              <a:lnSpc>
                <a:spcPct val="150000"/>
              </a:lnSpc>
              <a:spcAft>
                <a:spcPts val="1000"/>
              </a:spcAft>
              <a:buFont typeface="Arial" panose="020B0604020202020204" pitchFamily="34" charset="0"/>
              <a:buChar char="•"/>
            </a:pPr>
            <a:r>
              <a:rPr lang="en-US" baseline="0" dirty="0"/>
              <a:t>And we also know from the research literature that work accommodations can mitigate some of the productivity loss associated with pain.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dirty="0"/>
              <a:t>So arthritis certainly falls</a:t>
            </a:r>
            <a:r>
              <a:rPr lang="en-US" baseline="0" dirty="0"/>
              <a:t> into the category of conditions that place people at a high risk for productivity loss, but which can be addressed in a number of ways.</a:t>
            </a:r>
            <a:endParaRPr lang="en-US" dirty="0"/>
          </a:p>
          <a:p>
            <a:endParaRPr lang="en-US" dirty="0"/>
          </a:p>
          <a:p>
            <a:r>
              <a:rPr lang="en-US" dirty="0"/>
              <a:t>Osteoarthritis: think of this as wear and tear on the cartilage of the joints</a:t>
            </a:r>
          </a:p>
          <a:p>
            <a:pPr marL="174708" indent="-174708">
              <a:buFont typeface="Arial" panose="020B0604020202020204" pitchFamily="34" charset="0"/>
              <a:buChar char="•"/>
            </a:pPr>
            <a:r>
              <a:rPr lang="en-US" dirty="0"/>
              <a:t>Associated with genetics (some people are just more likely to have it as they age)</a:t>
            </a:r>
          </a:p>
          <a:p>
            <a:pPr marL="174708" indent="-174708">
              <a:buFont typeface="Arial" panose="020B0604020202020204" pitchFamily="34" charset="0"/>
              <a:buChar char="•"/>
            </a:pPr>
            <a:r>
              <a:rPr lang="en-US" dirty="0"/>
              <a:t>But also related to strain associated with repetitive motion or strain from carrying extra weight, over a lifetime or as a person ages</a:t>
            </a:r>
          </a:p>
          <a:p>
            <a:endParaRPr lang="en-US" dirty="0"/>
          </a:p>
          <a:p>
            <a:r>
              <a:rPr lang="en-US" dirty="0"/>
              <a:t>Rheumatoid arthritis is a much less common auto-immune disease </a:t>
            </a:r>
          </a:p>
          <a:p>
            <a:pPr marL="174708" indent="-174708">
              <a:buFont typeface="Arial" panose="020B0604020202020204" pitchFamily="34" charset="0"/>
              <a:buChar char="•"/>
            </a:pPr>
            <a:r>
              <a:rPr lang="en-US" dirty="0"/>
              <a:t>The body attacks the joints, causing painful inflammation for reasons that are not exactly clear</a:t>
            </a:r>
          </a:p>
        </p:txBody>
      </p:sp>
      <p:sp>
        <p:nvSpPr>
          <p:cNvPr id="4" name="Slide Number Placeholder 3"/>
          <p:cNvSpPr>
            <a:spLocks noGrp="1"/>
          </p:cNvSpPr>
          <p:nvPr>
            <p:ph type="sldNum" sz="quarter" idx="10"/>
          </p:nvPr>
        </p:nvSpPr>
        <p:spPr/>
        <p:txBody>
          <a:bodyPr/>
          <a:lstStyle/>
          <a:p>
            <a:fld id="{B44478B9-C4A7-4A1B-9BBD-88AC161A41F3}" type="slidenum">
              <a:rPr lang="en-US" smtClean="0"/>
              <a:t>4</a:t>
            </a:fld>
            <a:endParaRPr lang="en-US" dirty="0"/>
          </a:p>
        </p:txBody>
      </p:sp>
    </p:spTree>
    <p:extLst>
      <p:ext uri="{BB962C8B-B14F-4D97-AF65-F5344CB8AC3E}">
        <p14:creationId xmlns:p14="http://schemas.microsoft.com/office/powerpoint/2010/main" val="385823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478B9-C4A7-4A1B-9BBD-88AC161A41F3}" type="slidenum">
              <a:rPr lang="en-US" smtClean="0"/>
              <a:t>5</a:t>
            </a:fld>
            <a:endParaRPr lang="en-US" dirty="0"/>
          </a:p>
        </p:txBody>
      </p:sp>
    </p:spTree>
    <p:extLst>
      <p:ext uri="{BB962C8B-B14F-4D97-AF65-F5344CB8AC3E}">
        <p14:creationId xmlns:p14="http://schemas.microsoft.com/office/powerpoint/2010/main" val="407188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this is an insured, working age population,</a:t>
            </a:r>
            <a:r>
              <a:rPr lang="en-US" baseline="0" dirty="0"/>
              <a:t> when you see private insurance, think “employer-based.”</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44478B9-C4A7-4A1B-9BBD-88AC161A41F3}" type="slidenum">
              <a:rPr lang="en-US" smtClean="0"/>
              <a:t>6</a:t>
            </a:fld>
            <a:endParaRPr lang="en-US" dirty="0"/>
          </a:p>
        </p:txBody>
      </p:sp>
    </p:spTree>
    <p:extLst>
      <p:ext uri="{BB962C8B-B14F-4D97-AF65-F5344CB8AC3E}">
        <p14:creationId xmlns:p14="http://schemas.microsoft.com/office/powerpoint/2010/main" val="139252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that most of the costs are for prescriptions</a:t>
            </a:r>
          </a:p>
          <a:p>
            <a:endParaRPr lang="en-US" dirty="0"/>
          </a:p>
          <a:p>
            <a:r>
              <a:rPr lang="en-US" dirty="0"/>
              <a:t>For Osteoarthritis, treatments include:</a:t>
            </a:r>
          </a:p>
          <a:p>
            <a:pPr marL="171450" indent="-171450">
              <a:buFont typeface="Arial" panose="020B0604020202020204" pitchFamily="34" charset="0"/>
              <a:buChar char="•"/>
            </a:pPr>
            <a:r>
              <a:rPr lang="en-US" dirty="0"/>
              <a:t>Pain relievers</a:t>
            </a:r>
          </a:p>
          <a:p>
            <a:pPr marL="171450" indent="-171450">
              <a:buFont typeface="Arial" panose="020B0604020202020204" pitchFamily="34" charset="0"/>
              <a:buChar char="•"/>
            </a:pPr>
            <a:r>
              <a:rPr lang="en-US" dirty="0"/>
              <a:t>Anti inflammatory (</a:t>
            </a:r>
            <a:r>
              <a:rPr lang="en-US" dirty="0" err="1"/>
              <a:t>NSAIDs</a:t>
            </a:r>
            <a:r>
              <a:rPr lang="en-US" dirty="0"/>
              <a:t>)</a:t>
            </a:r>
          </a:p>
          <a:p>
            <a:pPr marL="171450" indent="-171450">
              <a:buFont typeface="Arial" panose="020B0604020202020204" pitchFamily="34" charset="0"/>
              <a:buChar char="•"/>
            </a:pPr>
            <a:r>
              <a:rPr lang="en-US" dirty="0"/>
              <a:t>Corticosteroids</a:t>
            </a:r>
          </a:p>
          <a:p>
            <a:endParaRPr lang="en-US" dirty="0"/>
          </a:p>
          <a:p>
            <a:endParaRPr lang="en-US" dirty="0"/>
          </a:p>
          <a:p>
            <a:r>
              <a:rPr lang="en-US" dirty="0"/>
              <a:t>This brings us to treatments for Rheumatoid arthritis, which tend to be highly specialized, more complex and more costly to administer.</a:t>
            </a:r>
          </a:p>
          <a:p>
            <a:endParaRPr lang="en-US" dirty="0"/>
          </a:p>
          <a:p>
            <a:pPr marL="171450" indent="-171450">
              <a:buFont typeface="Arial" panose="020B0604020202020204" pitchFamily="34" charset="0"/>
              <a:buChar char="•"/>
            </a:pPr>
            <a:r>
              <a:rPr lang="en-US" dirty="0"/>
              <a:t>DMARDs (disease modifying anti-rheumatic</a:t>
            </a:r>
            <a:r>
              <a:rPr lang="en-US" baseline="0" dirty="0"/>
              <a:t> drugs</a:t>
            </a:r>
            <a:r>
              <a:rPr lang="en-US" dirty="0"/>
              <a:t>) block the inflammation that causes pain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Biologics are proteins that target specific parts of the immune system</a:t>
            </a:r>
          </a:p>
          <a:p>
            <a:pPr marL="628650" lvl="1" indent="-171450">
              <a:buFont typeface="Arial" panose="020B0604020202020204" pitchFamily="34" charset="0"/>
              <a:buChar char="•"/>
            </a:pPr>
            <a:r>
              <a:rPr lang="en-US" dirty="0"/>
              <a:t>TNF inhibitors (tumor necrosis factor) , (e.g., Humira)</a:t>
            </a:r>
          </a:p>
          <a:p>
            <a:pPr marL="628650" lvl="1" indent="-171450">
              <a:buFont typeface="Arial" panose="020B0604020202020204" pitchFamily="34" charset="0"/>
              <a:buChar char="•"/>
            </a:pPr>
            <a:r>
              <a:rPr lang="en-US" dirty="0"/>
              <a:t>Monoclonal antibodies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Treatments</a:t>
            </a:r>
            <a:r>
              <a:rPr lang="en-US" baseline="0" dirty="0"/>
              <a:t> for RA may be about 1/3 of the total costs (based on earlier data in the </a:t>
            </a:r>
            <a:r>
              <a:rPr lang="en-US" baseline="0" dirty="0" err="1"/>
              <a:t>MEPS</a:t>
            </a:r>
            <a:r>
              <a:rPr lang="en-US" baseline="0" dirty="0"/>
              <a:t>)</a:t>
            </a:r>
            <a:endParaRPr lang="en-US" dirty="0"/>
          </a:p>
        </p:txBody>
      </p:sp>
      <p:sp>
        <p:nvSpPr>
          <p:cNvPr id="4" name="Slide Number Placeholder 3"/>
          <p:cNvSpPr>
            <a:spLocks noGrp="1"/>
          </p:cNvSpPr>
          <p:nvPr>
            <p:ph type="sldNum" sz="quarter" idx="10"/>
          </p:nvPr>
        </p:nvSpPr>
        <p:spPr/>
        <p:txBody>
          <a:bodyPr/>
          <a:lstStyle/>
          <a:p>
            <a:fld id="{B44478B9-C4A7-4A1B-9BBD-88AC161A41F3}" type="slidenum">
              <a:rPr lang="en-US" smtClean="0"/>
              <a:t>7</a:t>
            </a:fld>
            <a:endParaRPr lang="en-US" dirty="0"/>
          </a:p>
        </p:txBody>
      </p:sp>
    </p:spTree>
    <p:extLst>
      <p:ext uri="{BB962C8B-B14F-4D97-AF65-F5344CB8AC3E}">
        <p14:creationId xmlns:p14="http://schemas.microsoft.com/office/powerpoint/2010/main" val="186235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478B9-C4A7-4A1B-9BBD-88AC161A41F3}" type="slidenum">
              <a:rPr lang="en-US" smtClean="0"/>
              <a:t>8</a:t>
            </a:fld>
            <a:endParaRPr lang="en-US" dirty="0"/>
          </a:p>
        </p:txBody>
      </p:sp>
    </p:spTree>
    <p:extLst>
      <p:ext uri="{BB962C8B-B14F-4D97-AF65-F5344CB8AC3E}">
        <p14:creationId xmlns:p14="http://schemas.microsoft.com/office/powerpoint/2010/main" val="46458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478B9-C4A7-4A1B-9BBD-88AC161A41F3}" type="slidenum">
              <a:rPr lang="en-US" smtClean="0"/>
              <a:t>9</a:t>
            </a:fld>
            <a:endParaRPr lang="en-US" dirty="0"/>
          </a:p>
        </p:txBody>
      </p:sp>
    </p:spTree>
    <p:extLst>
      <p:ext uri="{BB962C8B-B14F-4D97-AF65-F5344CB8AC3E}">
        <p14:creationId xmlns:p14="http://schemas.microsoft.com/office/powerpoint/2010/main" val="349834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078038" y="1881188"/>
            <a:ext cx="6013450" cy="3717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160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86757" y="648533"/>
            <a:ext cx="7770486" cy="1369122"/>
          </a:xfrm>
        </p:spPr>
        <p:txBody>
          <a:bodyPr anchor="t"/>
          <a:lstStyle>
            <a:lvl1pPr>
              <a:tabLst/>
              <a:defRPr>
                <a:solidFill>
                  <a:schemeClr val="tx2"/>
                </a:solidFill>
              </a:defRPr>
            </a:lvl1p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pPr>
              <a:defRPr/>
            </a:pPr>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41269376-8B9A-E745-89FC-D4A6B953E165}" type="slidenum">
              <a:rPr lang="en-US"/>
              <a:pPr>
                <a:defRPr/>
              </a:pPr>
              <a:t>‹#›</a:t>
            </a:fld>
            <a:endParaRPr lang="en-US" dirty="0"/>
          </a:p>
        </p:txBody>
      </p:sp>
      <p:pic>
        <p:nvPicPr>
          <p:cNvPr id="10" name="Picture 9"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377080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686757" y="195385"/>
            <a:ext cx="7770486" cy="820615"/>
          </a:xfrm>
        </p:spPr>
        <p:txBody>
          <a:bodyPr anchor="t"/>
          <a:lstStyle>
            <a:lvl1pPr>
              <a:tabLst/>
              <a:defRPr>
                <a:solidFill>
                  <a:schemeClr val="bg1"/>
                </a:solidFill>
              </a:defRPr>
            </a:lvl1pPr>
          </a:lstStyle>
          <a:p>
            <a:r>
              <a:rPr lang="en-US"/>
              <a:t>Click to edit Master title style</a:t>
            </a:r>
            <a:endParaRPr lang="en-US" dirty="0"/>
          </a:p>
        </p:txBody>
      </p:sp>
      <p:sp>
        <p:nvSpPr>
          <p:cNvPr id="12" name="Content Placeholder 2"/>
          <p:cNvSpPr>
            <a:spLocks noGrp="1"/>
          </p:cNvSpPr>
          <p:nvPr>
            <p:ph idx="1"/>
          </p:nvPr>
        </p:nvSpPr>
        <p:spPr>
          <a:xfrm>
            <a:off x="686757" y="1553308"/>
            <a:ext cx="7770486" cy="4572855"/>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p:cNvSpPr>
            <a:spLocks noGrp="1"/>
          </p:cNvSpPr>
          <p:nvPr>
            <p:ph type="dt" sz="half" idx="10"/>
          </p:nvPr>
        </p:nvSpPr>
        <p:spPr/>
        <p:txBody>
          <a:bodyPr/>
          <a:lstStyle>
            <a:lvl1pPr>
              <a:defRPr/>
            </a:lvl1pPr>
          </a:lstStyle>
          <a:p>
            <a:pPr>
              <a:defRPr/>
            </a:pPr>
            <a:endParaRPr lang="en-US" dirty="0"/>
          </a:p>
        </p:txBody>
      </p:sp>
      <p:sp>
        <p:nvSpPr>
          <p:cNvPr id="7" name="Footer Placeholder 3"/>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E43A54FB-CEB8-B641-A14D-8653B6176E60}" type="slidenum">
              <a:rPr lang="en-US"/>
              <a:pPr>
                <a:defRPr/>
              </a:pPr>
              <a:t>‹#›</a:t>
            </a:fld>
            <a:endParaRPr lang="en-US" dirty="0"/>
          </a:p>
        </p:txBody>
      </p:sp>
      <p:pic>
        <p:nvPicPr>
          <p:cNvPr id="10" name="Picture 9"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1849732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86757" y="195385"/>
            <a:ext cx="7770486" cy="820615"/>
          </a:xfrm>
        </p:spPr>
        <p:txBody>
          <a:bodyPr anchor="t"/>
          <a:lstStyle>
            <a:lvl1pPr>
              <a:tabLst/>
              <a:defRPr>
                <a:solidFill>
                  <a:schemeClr val="bg1"/>
                </a:solidFill>
              </a:defRPr>
            </a:lvl1pPr>
          </a:lstStyle>
          <a:p>
            <a:r>
              <a:rPr lang="en-US"/>
              <a:t>Click to edit Master title style</a:t>
            </a:r>
            <a:endParaRPr lang="en-US" dirty="0"/>
          </a:p>
        </p:txBody>
      </p:sp>
      <p:sp>
        <p:nvSpPr>
          <p:cNvPr id="10" name="Content Placeholder 2"/>
          <p:cNvSpPr>
            <a:spLocks noGrp="1"/>
          </p:cNvSpPr>
          <p:nvPr>
            <p:ph idx="13"/>
          </p:nvPr>
        </p:nvSpPr>
        <p:spPr>
          <a:xfrm>
            <a:off x="4806462" y="1553308"/>
            <a:ext cx="3653692" cy="4591538"/>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4"/>
          </p:nvPr>
        </p:nvSpPr>
        <p:spPr>
          <a:xfrm>
            <a:off x="683847" y="1553308"/>
            <a:ext cx="3653692" cy="4591538"/>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2"/>
          <p:cNvSpPr>
            <a:spLocks noGrp="1"/>
          </p:cNvSpPr>
          <p:nvPr>
            <p:ph type="dt" sz="half" idx="15"/>
          </p:nvPr>
        </p:nvSpPr>
        <p:spPr/>
        <p:txBody>
          <a:bodyPr/>
          <a:lstStyle>
            <a:lvl1pPr>
              <a:defRPr/>
            </a:lvl1pPr>
          </a:lstStyle>
          <a:p>
            <a:pPr>
              <a:defRPr/>
            </a:pPr>
            <a:endParaRPr lang="en-US" dirty="0"/>
          </a:p>
        </p:txBody>
      </p:sp>
      <p:sp>
        <p:nvSpPr>
          <p:cNvPr id="9" name="Footer Placeholder 3"/>
          <p:cNvSpPr>
            <a:spLocks noGrp="1"/>
          </p:cNvSpPr>
          <p:nvPr>
            <p:ph type="ftr" sz="quarter" idx="16"/>
          </p:nvPr>
        </p:nvSpPr>
        <p:spPr/>
        <p:txBody>
          <a:bodyPr/>
          <a:lstStyle>
            <a:lvl1pPr>
              <a:defRPr/>
            </a:lvl1pPr>
          </a:lstStyle>
          <a:p>
            <a:pPr>
              <a:defRPr/>
            </a:pPr>
            <a:endParaRPr lang="en-US" dirty="0"/>
          </a:p>
        </p:txBody>
      </p:sp>
      <p:sp>
        <p:nvSpPr>
          <p:cNvPr id="12" name="Slide Number Placeholder 4"/>
          <p:cNvSpPr>
            <a:spLocks noGrp="1"/>
          </p:cNvSpPr>
          <p:nvPr>
            <p:ph type="sldNum" sz="quarter" idx="17"/>
          </p:nvPr>
        </p:nvSpPr>
        <p:spPr/>
        <p:txBody>
          <a:bodyPr/>
          <a:lstStyle>
            <a:lvl1pPr>
              <a:defRPr/>
            </a:lvl1pPr>
          </a:lstStyle>
          <a:p>
            <a:pPr>
              <a:defRPr/>
            </a:pPr>
            <a:fld id="{B75C08B2-6FD6-E047-A81D-01195E60267F}" type="slidenum">
              <a:rPr lang="en-US"/>
              <a:pPr>
                <a:defRPr/>
              </a:pPr>
              <a:t>‹#›</a:t>
            </a:fld>
            <a:endParaRPr lang="en-US" dirty="0"/>
          </a:p>
        </p:txBody>
      </p:sp>
      <p:pic>
        <p:nvPicPr>
          <p:cNvPr id="14" name="Picture 13"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869162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4"/>
          </p:nvPr>
        </p:nvSpPr>
        <p:spPr>
          <a:xfrm>
            <a:off x="686756" y="684561"/>
            <a:ext cx="7770488" cy="5485500"/>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p:cNvSpPr>
            <a:spLocks noGrp="1"/>
          </p:cNvSpPr>
          <p:nvPr>
            <p:ph type="dt" sz="half" idx="15"/>
          </p:nvPr>
        </p:nvSpPr>
        <p:spPr/>
        <p:txBody>
          <a:bodyPr/>
          <a:lstStyle>
            <a:lvl1pPr>
              <a:defRPr/>
            </a:lvl1pPr>
          </a:lstStyle>
          <a:p>
            <a:pPr>
              <a:defRPr/>
            </a:pPr>
            <a:endParaRPr lang="en-US" dirty="0"/>
          </a:p>
        </p:txBody>
      </p:sp>
      <p:sp>
        <p:nvSpPr>
          <p:cNvPr id="6" name="Footer Placeholder 3"/>
          <p:cNvSpPr>
            <a:spLocks noGrp="1"/>
          </p:cNvSpPr>
          <p:nvPr>
            <p:ph type="ftr" sz="quarter" idx="16"/>
          </p:nvPr>
        </p:nvSpPr>
        <p:spPr/>
        <p:txBody>
          <a:bodyPr/>
          <a:lstStyle>
            <a:lvl1pPr>
              <a:defRPr/>
            </a:lvl1pPr>
          </a:lstStyle>
          <a:p>
            <a:pPr>
              <a:defRPr/>
            </a:pPr>
            <a:endParaRPr lang="en-US" dirty="0"/>
          </a:p>
        </p:txBody>
      </p:sp>
      <p:sp>
        <p:nvSpPr>
          <p:cNvPr id="8" name="Slide Number Placeholder 4"/>
          <p:cNvSpPr>
            <a:spLocks noGrp="1"/>
          </p:cNvSpPr>
          <p:nvPr>
            <p:ph type="sldNum" sz="quarter" idx="17"/>
          </p:nvPr>
        </p:nvSpPr>
        <p:spPr/>
        <p:txBody>
          <a:bodyPr/>
          <a:lstStyle>
            <a:lvl1pPr>
              <a:defRPr/>
            </a:lvl1pPr>
          </a:lstStyle>
          <a:p>
            <a:pPr>
              <a:defRPr/>
            </a:pPr>
            <a:fld id="{EA435EED-EB39-384E-BE6C-DB3F1B3B1824}" type="slidenum">
              <a:rPr lang="en-US"/>
              <a:pPr>
                <a:defRPr/>
              </a:pPr>
              <a:t>‹#›</a:t>
            </a:fld>
            <a:endParaRPr lang="en-US" dirty="0"/>
          </a:p>
        </p:txBody>
      </p:sp>
      <p:pic>
        <p:nvPicPr>
          <p:cNvPr id="10" name="Picture 9"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86431"/>
            <a:ext cx="689848" cy="426880"/>
          </a:xfrm>
          <a:prstGeom prst="rect">
            <a:avLst/>
          </a:prstGeom>
        </p:spPr>
      </p:pic>
    </p:spTree>
    <p:extLst>
      <p:ext uri="{BB962C8B-B14F-4D97-AF65-F5344CB8AC3E}">
        <p14:creationId xmlns:p14="http://schemas.microsoft.com/office/powerpoint/2010/main" val="921660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3"/>
          </p:nvPr>
        </p:nvSpPr>
        <p:spPr>
          <a:xfrm>
            <a:off x="683846" y="3386778"/>
            <a:ext cx="3653692" cy="2739385"/>
          </a:xfrm>
        </p:spPr>
        <p:txBody>
          <a:bodyPr/>
          <a:lstStyle>
            <a:lvl1pPr marL="0" indent="0">
              <a:buFontTx/>
              <a:buNone/>
              <a:defRPr sz="2400"/>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
          </p:nvPr>
        </p:nvSpPr>
        <p:spPr>
          <a:xfrm>
            <a:off x="4806462" y="3386778"/>
            <a:ext cx="3653693" cy="2739385"/>
          </a:xfrm>
        </p:spPr>
        <p:txBody>
          <a:bodyPr/>
          <a:lstStyle>
            <a:lvl1pPr marL="0" indent="0">
              <a:buFontTx/>
              <a:buNone/>
              <a:defRPr sz="2400"/>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683846" y="684560"/>
            <a:ext cx="7776308" cy="2285285"/>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2"/>
          <p:cNvSpPr>
            <a:spLocks noGrp="1"/>
          </p:cNvSpPr>
          <p:nvPr>
            <p:ph type="dt" sz="half" idx="15"/>
          </p:nvPr>
        </p:nvSpPr>
        <p:spPr/>
        <p:txBody>
          <a:bodyPr/>
          <a:lstStyle>
            <a:lvl1pPr>
              <a:defRPr/>
            </a:lvl1pPr>
          </a:lstStyle>
          <a:p>
            <a:pPr>
              <a:defRPr/>
            </a:pPr>
            <a:endParaRPr lang="en-US" dirty="0"/>
          </a:p>
        </p:txBody>
      </p:sp>
      <p:sp>
        <p:nvSpPr>
          <p:cNvPr id="11" name="Footer Placeholder 3"/>
          <p:cNvSpPr>
            <a:spLocks noGrp="1"/>
          </p:cNvSpPr>
          <p:nvPr>
            <p:ph type="ftr" sz="quarter" idx="16"/>
          </p:nvPr>
        </p:nvSpPr>
        <p:spPr/>
        <p:txBody>
          <a:bodyPr/>
          <a:lstStyle>
            <a:lvl1pPr>
              <a:defRPr/>
            </a:lvl1pPr>
          </a:lstStyle>
          <a:p>
            <a:pPr>
              <a:defRPr/>
            </a:pPr>
            <a:endParaRPr lang="en-US" dirty="0"/>
          </a:p>
        </p:txBody>
      </p:sp>
      <p:sp>
        <p:nvSpPr>
          <p:cNvPr id="12" name="Slide Number Placeholder 4"/>
          <p:cNvSpPr>
            <a:spLocks noGrp="1"/>
          </p:cNvSpPr>
          <p:nvPr>
            <p:ph type="sldNum" sz="quarter" idx="17"/>
          </p:nvPr>
        </p:nvSpPr>
        <p:spPr/>
        <p:txBody>
          <a:bodyPr/>
          <a:lstStyle>
            <a:lvl1pPr>
              <a:defRPr/>
            </a:lvl1pPr>
          </a:lstStyle>
          <a:p>
            <a:pPr>
              <a:defRPr/>
            </a:pPr>
            <a:fld id="{EE889CFB-9FD5-024E-B9E4-53877F4D6261}" type="slidenum">
              <a:rPr lang="en-US"/>
              <a:pPr>
                <a:defRPr/>
              </a:pPr>
              <a:t>‹#›</a:t>
            </a:fld>
            <a:endParaRPr lang="en-US" dirty="0"/>
          </a:p>
        </p:txBody>
      </p:sp>
      <p:pic>
        <p:nvPicPr>
          <p:cNvPr id="14" name="Picture 13"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4185337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3"/>
          </p:nvPr>
        </p:nvSpPr>
        <p:spPr>
          <a:xfrm>
            <a:off x="4806462" y="684560"/>
            <a:ext cx="3653692" cy="5460286"/>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
          </p:nvPr>
        </p:nvSpPr>
        <p:spPr>
          <a:xfrm>
            <a:off x="683847" y="684560"/>
            <a:ext cx="3653692" cy="5460286"/>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p:cNvSpPr>
            <a:spLocks noGrp="1"/>
          </p:cNvSpPr>
          <p:nvPr>
            <p:ph type="dt" sz="half" idx="14"/>
          </p:nvPr>
        </p:nvSpPr>
        <p:spPr/>
        <p:txBody>
          <a:bodyPr/>
          <a:lstStyle>
            <a:lvl1pPr>
              <a:defRPr/>
            </a:lvl1pPr>
          </a:lstStyle>
          <a:p>
            <a:pPr>
              <a:defRPr/>
            </a:pPr>
            <a:endParaRPr lang="en-US" dirty="0"/>
          </a:p>
        </p:txBody>
      </p:sp>
      <p:sp>
        <p:nvSpPr>
          <p:cNvPr id="7" name="Footer Placeholder 3"/>
          <p:cNvSpPr>
            <a:spLocks noGrp="1"/>
          </p:cNvSpPr>
          <p:nvPr>
            <p:ph type="ftr" sz="quarter" idx="15"/>
          </p:nvPr>
        </p:nvSpPr>
        <p:spPr/>
        <p:txBody>
          <a:bodyPr/>
          <a:lstStyle>
            <a:lvl1pPr>
              <a:defRPr/>
            </a:lvl1pPr>
          </a:lstStyle>
          <a:p>
            <a:pPr>
              <a:defRPr/>
            </a:pPr>
            <a:endParaRPr lang="en-US" dirty="0"/>
          </a:p>
        </p:txBody>
      </p:sp>
      <p:sp>
        <p:nvSpPr>
          <p:cNvPr id="8" name="Slide Number Placeholder 4"/>
          <p:cNvSpPr>
            <a:spLocks noGrp="1"/>
          </p:cNvSpPr>
          <p:nvPr>
            <p:ph type="sldNum" sz="quarter" idx="16"/>
          </p:nvPr>
        </p:nvSpPr>
        <p:spPr/>
        <p:txBody>
          <a:bodyPr/>
          <a:lstStyle>
            <a:lvl1pPr>
              <a:defRPr/>
            </a:lvl1pPr>
          </a:lstStyle>
          <a:p>
            <a:pPr>
              <a:defRPr/>
            </a:pPr>
            <a:fld id="{758C2062-19F4-7846-954B-52BB5B963B0D}" type="slidenum">
              <a:rPr lang="en-US"/>
              <a:pPr>
                <a:defRPr/>
              </a:pPr>
              <a:t>‹#›</a:t>
            </a:fld>
            <a:endParaRPr lang="en-US" dirty="0"/>
          </a:p>
        </p:txBody>
      </p:sp>
      <p:pic>
        <p:nvPicPr>
          <p:cNvPr id="12" name="Picture 11"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603429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86757" y="648533"/>
            <a:ext cx="7770486" cy="1369122"/>
          </a:xfrm>
        </p:spPr>
        <p:txBody>
          <a:bodyPr anchor="t"/>
          <a:lstStyle>
            <a:lvl1pPr>
              <a:tabLst/>
              <a:defRPr>
                <a:solidFill>
                  <a:schemeClr val="tx2"/>
                </a:solidFill>
              </a:defRPr>
            </a:lvl1p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pPr>
              <a:defRPr/>
            </a:pPr>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BD6F2B96-2C50-3D48-8531-1FBA201172F1}" type="slidenum">
              <a:rPr lang="en-US"/>
              <a:pPr>
                <a:defRPr/>
              </a:pPr>
              <a:t>‹#›</a:t>
            </a:fld>
            <a:endParaRPr lang="en-US" dirty="0"/>
          </a:p>
        </p:txBody>
      </p:sp>
      <p:pic>
        <p:nvPicPr>
          <p:cNvPr id="10" name="Picture 9"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3322579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86757" y="195385"/>
            <a:ext cx="7770486" cy="820615"/>
          </a:xfrm>
        </p:spPr>
        <p:txBody>
          <a:bodyPr anchor="t"/>
          <a:lstStyle>
            <a:lvl1pPr>
              <a:tabLst/>
              <a:defRPr>
                <a:solidFill>
                  <a:schemeClr val="bg1"/>
                </a:solidFill>
              </a:defRPr>
            </a:lvl1pPr>
          </a:lstStyle>
          <a:p>
            <a:r>
              <a:rPr lang="en-US"/>
              <a:t>Click to edit Master title style</a:t>
            </a:r>
            <a:endParaRPr lang="en-US" dirty="0"/>
          </a:p>
        </p:txBody>
      </p:sp>
      <p:sp>
        <p:nvSpPr>
          <p:cNvPr id="8" name="Content Placeholder 2"/>
          <p:cNvSpPr>
            <a:spLocks noGrp="1"/>
          </p:cNvSpPr>
          <p:nvPr>
            <p:ph idx="1"/>
          </p:nvPr>
        </p:nvSpPr>
        <p:spPr>
          <a:xfrm>
            <a:off x="686757" y="1553308"/>
            <a:ext cx="7770486" cy="4572855"/>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p:cNvSpPr>
            <a:spLocks noGrp="1"/>
          </p:cNvSpPr>
          <p:nvPr>
            <p:ph type="dt" sz="half" idx="10"/>
          </p:nvPr>
        </p:nvSpPr>
        <p:spPr/>
        <p:txBody>
          <a:bodyPr/>
          <a:lstStyle>
            <a:lvl1pPr>
              <a:defRPr/>
            </a:lvl1pPr>
          </a:lstStyle>
          <a:p>
            <a:pPr>
              <a:defRPr/>
            </a:pPr>
            <a:endParaRPr lang="en-US" dirty="0"/>
          </a:p>
        </p:txBody>
      </p:sp>
      <p:sp>
        <p:nvSpPr>
          <p:cNvPr id="9" name="Footer Placeholder 3"/>
          <p:cNvSpPr>
            <a:spLocks noGrp="1"/>
          </p:cNvSpPr>
          <p:nvPr>
            <p:ph type="ftr" sz="quarter" idx="11"/>
          </p:nvPr>
        </p:nvSpPr>
        <p:spPr/>
        <p:txBody>
          <a:bodyPr/>
          <a:lstStyle>
            <a:lvl1pPr>
              <a:defRPr/>
            </a:lvl1pPr>
          </a:lstStyle>
          <a:p>
            <a:pPr>
              <a:defRPr/>
            </a:pPr>
            <a:endParaRPr lang="en-US" dirty="0"/>
          </a:p>
        </p:txBody>
      </p:sp>
      <p:sp>
        <p:nvSpPr>
          <p:cNvPr id="10" name="Slide Number Placeholder 4"/>
          <p:cNvSpPr>
            <a:spLocks noGrp="1"/>
          </p:cNvSpPr>
          <p:nvPr>
            <p:ph type="sldNum" sz="quarter" idx="12"/>
          </p:nvPr>
        </p:nvSpPr>
        <p:spPr/>
        <p:txBody>
          <a:bodyPr/>
          <a:lstStyle>
            <a:lvl1pPr>
              <a:defRPr/>
            </a:lvl1pPr>
          </a:lstStyle>
          <a:p>
            <a:pPr>
              <a:defRPr/>
            </a:pPr>
            <a:fld id="{1EDE6362-90D8-5D46-B807-DED9A54FD6CC}" type="slidenum">
              <a:rPr lang="en-US"/>
              <a:pPr>
                <a:defRPr/>
              </a:pPr>
              <a:t>‹#›</a:t>
            </a:fld>
            <a:endParaRPr lang="en-US" dirty="0"/>
          </a:p>
        </p:txBody>
      </p:sp>
      <p:pic>
        <p:nvPicPr>
          <p:cNvPr id="12" name="Picture 11"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418060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86757" y="195385"/>
            <a:ext cx="7770486" cy="820615"/>
          </a:xfrm>
        </p:spPr>
        <p:txBody>
          <a:bodyPr anchor="t"/>
          <a:lstStyle>
            <a:lvl1pPr>
              <a:tabLst/>
              <a:defRPr>
                <a:solidFill>
                  <a:schemeClr val="bg1"/>
                </a:solidFill>
              </a:defRPr>
            </a:lvl1pPr>
          </a:lstStyle>
          <a:p>
            <a:r>
              <a:rPr lang="en-US"/>
              <a:t>Click to edit Master title style</a:t>
            </a:r>
            <a:endParaRPr lang="en-US" dirty="0"/>
          </a:p>
        </p:txBody>
      </p:sp>
      <p:sp>
        <p:nvSpPr>
          <p:cNvPr id="9" name="Content Placeholder 2"/>
          <p:cNvSpPr>
            <a:spLocks noGrp="1"/>
          </p:cNvSpPr>
          <p:nvPr>
            <p:ph idx="13"/>
          </p:nvPr>
        </p:nvSpPr>
        <p:spPr>
          <a:xfrm>
            <a:off x="4806462" y="1553308"/>
            <a:ext cx="3653692" cy="4591538"/>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4"/>
          </p:nvPr>
        </p:nvSpPr>
        <p:spPr>
          <a:xfrm>
            <a:off x="683847" y="1553308"/>
            <a:ext cx="3653692" cy="4591538"/>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2"/>
          <p:cNvSpPr>
            <a:spLocks noGrp="1"/>
          </p:cNvSpPr>
          <p:nvPr>
            <p:ph type="dt" sz="half" idx="15"/>
          </p:nvPr>
        </p:nvSpPr>
        <p:spPr/>
        <p:txBody>
          <a:bodyPr/>
          <a:lstStyle>
            <a:lvl1pPr>
              <a:defRPr/>
            </a:lvl1pPr>
          </a:lstStyle>
          <a:p>
            <a:pPr>
              <a:defRPr/>
            </a:pPr>
            <a:endParaRPr lang="en-US" dirty="0"/>
          </a:p>
        </p:txBody>
      </p:sp>
      <p:sp>
        <p:nvSpPr>
          <p:cNvPr id="11" name="Footer Placeholder 3"/>
          <p:cNvSpPr>
            <a:spLocks noGrp="1"/>
          </p:cNvSpPr>
          <p:nvPr>
            <p:ph type="ftr" sz="quarter" idx="16"/>
          </p:nvPr>
        </p:nvSpPr>
        <p:spPr/>
        <p:txBody>
          <a:bodyPr/>
          <a:lstStyle>
            <a:lvl1pPr>
              <a:defRPr/>
            </a:lvl1pPr>
          </a:lstStyle>
          <a:p>
            <a:pPr>
              <a:defRPr/>
            </a:pPr>
            <a:endParaRPr lang="en-US" dirty="0"/>
          </a:p>
        </p:txBody>
      </p:sp>
      <p:sp>
        <p:nvSpPr>
          <p:cNvPr id="12" name="Slide Number Placeholder 4"/>
          <p:cNvSpPr>
            <a:spLocks noGrp="1"/>
          </p:cNvSpPr>
          <p:nvPr>
            <p:ph type="sldNum" sz="quarter" idx="17"/>
          </p:nvPr>
        </p:nvSpPr>
        <p:spPr/>
        <p:txBody>
          <a:bodyPr/>
          <a:lstStyle>
            <a:lvl1pPr>
              <a:defRPr/>
            </a:lvl1pPr>
          </a:lstStyle>
          <a:p>
            <a:pPr>
              <a:defRPr/>
            </a:pPr>
            <a:fld id="{020A7B89-0672-D543-AA74-088C1539D376}" type="slidenum">
              <a:rPr lang="en-US"/>
              <a:pPr>
                <a:defRPr/>
              </a:pPr>
              <a:t>‹#›</a:t>
            </a:fld>
            <a:endParaRPr lang="en-US" dirty="0"/>
          </a:p>
        </p:txBody>
      </p:sp>
      <p:pic>
        <p:nvPicPr>
          <p:cNvPr id="14" name="Picture 13"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1071855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4"/>
          </p:nvPr>
        </p:nvSpPr>
        <p:spPr>
          <a:xfrm>
            <a:off x="686756" y="684561"/>
            <a:ext cx="7770488" cy="5485500"/>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p:cNvSpPr>
            <a:spLocks noGrp="1"/>
          </p:cNvSpPr>
          <p:nvPr>
            <p:ph type="dt" sz="half" idx="15"/>
          </p:nvPr>
        </p:nvSpPr>
        <p:spPr/>
        <p:txBody>
          <a:bodyPr/>
          <a:lstStyle>
            <a:lvl1pPr>
              <a:defRPr/>
            </a:lvl1pPr>
          </a:lstStyle>
          <a:p>
            <a:pPr>
              <a:defRPr/>
            </a:pPr>
            <a:endParaRPr lang="en-US" dirty="0"/>
          </a:p>
        </p:txBody>
      </p:sp>
      <p:sp>
        <p:nvSpPr>
          <p:cNvPr id="6" name="Footer Placeholder 3"/>
          <p:cNvSpPr>
            <a:spLocks noGrp="1"/>
          </p:cNvSpPr>
          <p:nvPr>
            <p:ph type="ftr" sz="quarter" idx="16"/>
          </p:nvPr>
        </p:nvSpPr>
        <p:spPr/>
        <p:txBody>
          <a:bodyPr/>
          <a:lstStyle>
            <a:lvl1pPr>
              <a:defRPr/>
            </a:lvl1pPr>
          </a:lstStyle>
          <a:p>
            <a:pPr>
              <a:defRPr/>
            </a:pPr>
            <a:endParaRPr lang="en-US" dirty="0"/>
          </a:p>
        </p:txBody>
      </p:sp>
      <p:sp>
        <p:nvSpPr>
          <p:cNvPr id="8" name="Slide Number Placeholder 4"/>
          <p:cNvSpPr>
            <a:spLocks noGrp="1"/>
          </p:cNvSpPr>
          <p:nvPr>
            <p:ph type="sldNum" sz="quarter" idx="17"/>
          </p:nvPr>
        </p:nvSpPr>
        <p:spPr/>
        <p:txBody>
          <a:bodyPr/>
          <a:lstStyle>
            <a:lvl1pPr>
              <a:defRPr/>
            </a:lvl1pPr>
          </a:lstStyle>
          <a:p>
            <a:pPr>
              <a:defRPr/>
            </a:pPr>
            <a:fld id="{C3F84D02-5B64-B545-9CDC-4B47474CBCCA}" type="slidenum">
              <a:rPr lang="en-US"/>
              <a:pPr>
                <a:defRPr/>
              </a:pPr>
              <a:t>‹#›</a:t>
            </a:fld>
            <a:endParaRPr lang="en-US" dirty="0"/>
          </a:p>
        </p:txBody>
      </p:sp>
      <p:pic>
        <p:nvPicPr>
          <p:cNvPr id="10" name="Picture 9"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173558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A187A23-BECF-4FEF-B6ED-26B176D13935}" type="datetimeFigureOut">
              <a:rPr lang="en-US" smtClean="0"/>
              <a:t>8/30/2017</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F03C75F-0C5B-44AD-B25F-08EA0C6A4CC4}" type="slidenum">
              <a:rPr lang="en-US" smtClean="0"/>
              <a:t>‹#›</a:t>
            </a:fld>
            <a:endParaRPr lang="en-US" dirty="0"/>
          </a:p>
        </p:txBody>
      </p:sp>
    </p:spTree>
    <p:extLst>
      <p:ext uri="{BB962C8B-B14F-4D97-AF65-F5344CB8AC3E}">
        <p14:creationId xmlns:p14="http://schemas.microsoft.com/office/powerpoint/2010/main" val="3958708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3"/>
          </p:nvPr>
        </p:nvSpPr>
        <p:spPr>
          <a:xfrm>
            <a:off x="683846" y="3386778"/>
            <a:ext cx="3653692" cy="2739385"/>
          </a:xfrm>
        </p:spPr>
        <p:txBody>
          <a:bodyPr/>
          <a:lstStyle>
            <a:lvl1pPr marL="0" indent="0">
              <a:buFontTx/>
              <a:buNone/>
              <a:defRPr sz="2400"/>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
          </p:nvPr>
        </p:nvSpPr>
        <p:spPr>
          <a:xfrm>
            <a:off x="4806462" y="3386778"/>
            <a:ext cx="3653693" cy="2739385"/>
          </a:xfrm>
        </p:spPr>
        <p:txBody>
          <a:bodyPr/>
          <a:lstStyle>
            <a:lvl1pPr marL="0" indent="0">
              <a:buFontTx/>
              <a:buNone/>
              <a:defRPr sz="2400"/>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683846" y="684560"/>
            <a:ext cx="7776308" cy="2285285"/>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2"/>
          <p:cNvSpPr>
            <a:spLocks noGrp="1"/>
          </p:cNvSpPr>
          <p:nvPr>
            <p:ph type="dt" sz="half" idx="15"/>
          </p:nvPr>
        </p:nvSpPr>
        <p:spPr/>
        <p:txBody>
          <a:bodyPr/>
          <a:lstStyle>
            <a:lvl1pPr>
              <a:defRPr/>
            </a:lvl1pPr>
          </a:lstStyle>
          <a:p>
            <a:pPr>
              <a:defRPr/>
            </a:pPr>
            <a:endParaRPr lang="en-US" dirty="0"/>
          </a:p>
        </p:txBody>
      </p:sp>
      <p:sp>
        <p:nvSpPr>
          <p:cNvPr id="11" name="Footer Placeholder 3"/>
          <p:cNvSpPr>
            <a:spLocks noGrp="1"/>
          </p:cNvSpPr>
          <p:nvPr>
            <p:ph type="ftr" sz="quarter" idx="16"/>
          </p:nvPr>
        </p:nvSpPr>
        <p:spPr/>
        <p:txBody>
          <a:bodyPr/>
          <a:lstStyle>
            <a:lvl1pPr>
              <a:defRPr/>
            </a:lvl1pPr>
          </a:lstStyle>
          <a:p>
            <a:pPr>
              <a:defRPr/>
            </a:pPr>
            <a:endParaRPr lang="en-US" dirty="0"/>
          </a:p>
        </p:txBody>
      </p:sp>
      <p:sp>
        <p:nvSpPr>
          <p:cNvPr id="12" name="Slide Number Placeholder 4"/>
          <p:cNvSpPr>
            <a:spLocks noGrp="1"/>
          </p:cNvSpPr>
          <p:nvPr>
            <p:ph type="sldNum" sz="quarter" idx="17"/>
          </p:nvPr>
        </p:nvSpPr>
        <p:spPr/>
        <p:txBody>
          <a:bodyPr/>
          <a:lstStyle>
            <a:lvl1pPr>
              <a:defRPr/>
            </a:lvl1pPr>
          </a:lstStyle>
          <a:p>
            <a:pPr>
              <a:defRPr/>
            </a:pPr>
            <a:fld id="{2920AD02-D7D5-4349-B19D-032EC728547A}" type="slidenum">
              <a:rPr lang="en-US"/>
              <a:pPr>
                <a:defRPr/>
              </a:pPr>
              <a:t>‹#›</a:t>
            </a:fld>
            <a:endParaRPr lang="en-US" dirty="0"/>
          </a:p>
        </p:txBody>
      </p:sp>
      <p:pic>
        <p:nvPicPr>
          <p:cNvPr id="14" name="Picture 13"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3676249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1_Custom Layou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3"/>
          </p:nvPr>
        </p:nvSpPr>
        <p:spPr>
          <a:xfrm>
            <a:off x="4806462" y="684560"/>
            <a:ext cx="3653692" cy="5460286"/>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
          </p:nvPr>
        </p:nvSpPr>
        <p:spPr>
          <a:xfrm>
            <a:off x="683847" y="684560"/>
            <a:ext cx="3653692" cy="5460286"/>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p:cNvSpPr>
            <a:spLocks noGrp="1"/>
          </p:cNvSpPr>
          <p:nvPr>
            <p:ph type="dt" sz="half" idx="14"/>
          </p:nvPr>
        </p:nvSpPr>
        <p:spPr/>
        <p:txBody>
          <a:bodyPr/>
          <a:lstStyle>
            <a:lvl1pPr>
              <a:defRPr/>
            </a:lvl1pPr>
          </a:lstStyle>
          <a:p>
            <a:pPr>
              <a:defRPr/>
            </a:pPr>
            <a:endParaRPr lang="en-US" dirty="0"/>
          </a:p>
        </p:txBody>
      </p:sp>
      <p:sp>
        <p:nvSpPr>
          <p:cNvPr id="9" name="Footer Placeholder 3"/>
          <p:cNvSpPr>
            <a:spLocks noGrp="1"/>
          </p:cNvSpPr>
          <p:nvPr>
            <p:ph type="ftr" sz="quarter" idx="15"/>
          </p:nvPr>
        </p:nvSpPr>
        <p:spPr/>
        <p:txBody>
          <a:bodyPr/>
          <a:lstStyle>
            <a:lvl1pPr>
              <a:defRPr/>
            </a:lvl1pPr>
          </a:lstStyle>
          <a:p>
            <a:pPr>
              <a:defRPr/>
            </a:pPr>
            <a:endParaRPr lang="en-US" dirty="0"/>
          </a:p>
        </p:txBody>
      </p:sp>
      <p:sp>
        <p:nvSpPr>
          <p:cNvPr id="10" name="Slide Number Placeholder 4"/>
          <p:cNvSpPr>
            <a:spLocks noGrp="1"/>
          </p:cNvSpPr>
          <p:nvPr>
            <p:ph type="sldNum" sz="quarter" idx="16"/>
          </p:nvPr>
        </p:nvSpPr>
        <p:spPr/>
        <p:txBody>
          <a:bodyPr/>
          <a:lstStyle>
            <a:lvl1pPr>
              <a:defRPr/>
            </a:lvl1pPr>
          </a:lstStyle>
          <a:p>
            <a:pPr>
              <a:defRPr/>
            </a:pPr>
            <a:fld id="{4A222E50-4E66-5647-95B2-D44AA3276336}" type="slidenum">
              <a:rPr lang="en-US"/>
              <a:pPr>
                <a:defRPr/>
              </a:pPr>
              <a:t>‹#›</a:t>
            </a:fld>
            <a:endParaRPr lang="en-US" dirty="0"/>
          </a:p>
        </p:txBody>
      </p:sp>
      <p:pic>
        <p:nvPicPr>
          <p:cNvPr id="12" name="Picture 11"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2503313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2_Custom Layout">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686757" y="648533"/>
            <a:ext cx="7770486" cy="1369122"/>
          </a:xfrm>
        </p:spPr>
        <p:txBody>
          <a:bodyPr anchor="t"/>
          <a:lstStyle>
            <a:lvl1pPr>
              <a:tabLst/>
              <a:defRPr>
                <a:solidFill>
                  <a:schemeClr val="tx2"/>
                </a:solidFill>
              </a:defRPr>
            </a:lvl1p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pPr>
              <a:defRPr/>
            </a:pPr>
            <a:endParaRPr lang="en-US" dirty="0"/>
          </a:p>
        </p:txBody>
      </p:sp>
      <p:sp>
        <p:nvSpPr>
          <p:cNvPr id="7" name="Footer Placeholder 3"/>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F09493CE-B685-E745-BD9F-7D4CE5D31F61}" type="slidenum">
              <a:rPr lang="en-US"/>
              <a:pPr>
                <a:defRPr/>
              </a:pPr>
              <a:t>‹#›</a:t>
            </a:fld>
            <a:endParaRPr lang="en-US" dirty="0"/>
          </a:p>
        </p:txBody>
      </p:sp>
      <p:pic>
        <p:nvPicPr>
          <p:cNvPr id="10" name="Picture 9"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247533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6757" y="195385"/>
            <a:ext cx="7770486" cy="820615"/>
          </a:xfrm>
        </p:spPr>
        <p:txBody>
          <a:bodyPr anchor="t"/>
          <a:lstStyle>
            <a:lvl1pPr>
              <a:tabLst/>
              <a:defRPr>
                <a:solidFill>
                  <a:schemeClr val="tx1"/>
                </a:solidFill>
              </a:defRPr>
            </a:lvl1pPr>
          </a:lstStyle>
          <a:p>
            <a:r>
              <a:rPr lang="en-US"/>
              <a:t>Click to edit Master title style</a:t>
            </a:r>
            <a:endParaRPr lang="en-US" dirty="0"/>
          </a:p>
        </p:txBody>
      </p:sp>
      <p:sp>
        <p:nvSpPr>
          <p:cNvPr id="10" name="Content Placeholder 2"/>
          <p:cNvSpPr>
            <a:spLocks noGrp="1"/>
          </p:cNvSpPr>
          <p:nvPr>
            <p:ph idx="1"/>
          </p:nvPr>
        </p:nvSpPr>
        <p:spPr>
          <a:xfrm>
            <a:off x="686757" y="1553308"/>
            <a:ext cx="7770486" cy="4572855"/>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p:cNvSpPr>
            <a:spLocks noGrp="1"/>
          </p:cNvSpPr>
          <p:nvPr>
            <p:ph type="dt" sz="half" idx="10"/>
          </p:nvPr>
        </p:nvSpPr>
        <p:spPr/>
        <p:txBody>
          <a:bodyPr/>
          <a:lstStyle>
            <a:lvl1pPr>
              <a:defRPr/>
            </a:lvl1pPr>
          </a:lstStyle>
          <a:p>
            <a:pPr>
              <a:defRPr/>
            </a:pPr>
            <a:endParaRPr lang="en-US" dirty="0"/>
          </a:p>
        </p:txBody>
      </p:sp>
      <p:sp>
        <p:nvSpPr>
          <p:cNvPr id="7" name="Footer Placeholder 3"/>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30E6012D-CB98-064D-992B-941E84F06042}" type="slidenum">
              <a:rPr lang="en-US"/>
              <a:pPr>
                <a:defRPr/>
              </a:pPr>
              <a:t>‹#›</a:t>
            </a:fld>
            <a:endParaRPr lang="en-US" dirty="0"/>
          </a:p>
        </p:txBody>
      </p:sp>
      <p:pic>
        <p:nvPicPr>
          <p:cNvPr id="12" name="Picture 11"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1746519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86757" y="195385"/>
            <a:ext cx="7770486" cy="820615"/>
          </a:xfrm>
        </p:spPr>
        <p:txBody>
          <a:bodyPr anchor="t"/>
          <a:lstStyle>
            <a:lvl1pPr>
              <a:tabLst/>
              <a:defRPr>
                <a:solidFill>
                  <a:schemeClr val="tx1"/>
                </a:solidFill>
              </a:defRPr>
            </a:lvl1pPr>
          </a:lstStyle>
          <a:p>
            <a:r>
              <a:rPr lang="en-US"/>
              <a:t>Click to edit Master title style</a:t>
            </a:r>
            <a:endParaRPr lang="en-US" dirty="0"/>
          </a:p>
        </p:txBody>
      </p:sp>
      <p:sp>
        <p:nvSpPr>
          <p:cNvPr id="9" name="Content Placeholder 2"/>
          <p:cNvSpPr>
            <a:spLocks noGrp="1"/>
          </p:cNvSpPr>
          <p:nvPr>
            <p:ph idx="13"/>
          </p:nvPr>
        </p:nvSpPr>
        <p:spPr>
          <a:xfrm>
            <a:off x="4806462" y="1553308"/>
            <a:ext cx="3653692" cy="4591538"/>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4"/>
          </p:nvPr>
        </p:nvSpPr>
        <p:spPr>
          <a:xfrm>
            <a:off x="683847" y="1553308"/>
            <a:ext cx="3653692" cy="4591538"/>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2"/>
          <p:cNvSpPr>
            <a:spLocks noGrp="1"/>
          </p:cNvSpPr>
          <p:nvPr>
            <p:ph type="dt" sz="half" idx="15"/>
          </p:nvPr>
        </p:nvSpPr>
        <p:spPr/>
        <p:txBody>
          <a:bodyPr/>
          <a:lstStyle>
            <a:lvl1pPr>
              <a:defRPr/>
            </a:lvl1pPr>
          </a:lstStyle>
          <a:p>
            <a:pPr>
              <a:defRPr/>
            </a:pPr>
            <a:endParaRPr lang="en-US" dirty="0"/>
          </a:p>
        </p:txBody>
      </p:sp>
      <p:sp>
        <p:nvSpPr>
          <p:cNvPr id="11" name="Footer Placeholder 3"/>
          <p:cNvSpPr>
            <a:spLocks noGrp="1"/>
          </p:cNvSpPr>
          <p:nvPr>
            <p:ph type="ftr" sz="quarter" idx="16"/>
          </p:nvPr>
        </p:nvSpPr>
        <p:spPr/>
        <p:txBody>
          <a:bodyPr/>
          <a:lstStyle>
            <a:lvl1pPr>
              <a:defRPr/>
            </a:lvl1pPr>
          </a:lstStyle>
          <a:p>
            <a:pPr>
              <a:defRPr/>
            </a:pPr>
            <a:endParaRPr lang="en-US" dirty="0"/>
          </a:p>
        </p:txBody>
      </p:sp>
      <p:sp>
        <p:nvSpPr>
          <p:cNvPr id="12" name="Slide Number Placeholder 4"/>
          <p:cNvSpPr>
            <a:spLocks noGrp="1"/>
          </p:cNvSpPr>
          <p:nvPr>
            <p:ph type="sldNum" sz="quarter" idx="17"/>
          </p:nvPr>
        </p:nvSpPr>
        <p:spPr/>
        <p:txBody>
          <a:bodyPr/>
          <a:lstStyle>
            <a:lvl1pPr>
              <a:defRPr/>
            </a:lvl1pPr>
          </a:lstStyle>
          <a:p>
            <a:pPr>
              <a:defRPr/>
            </a:pPr>
            <a:fld id="{779731BF-4234-C746-BE8C-C2D7F3417DF4}" type="slidenum">
              <a:rPr lang="en-US"/>
              <a:pPr>
                <a:defRPr/>
              </a:pPr>
              <a:t>‹#›</a:t>
            </a:fld>
            <a:endParaRPr lang="en-US" dirty="0"/>
          </a:p>
        </p:txBody>
      </p:sp>
      <p:pic>
        <p:nvPicPr>
          <p:cNvPr id="14" name="Picture 13"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4291796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3_Custom Layout">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4"/>
          </p:nvPr>
        </p:nvSpPr>
        <p:spPr>
          <a:xfrm>
            <a:off x="686756" y="684561"/>
            <a:ext cx="7770488" cy="5485500"/>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p:cNvSpPr>
            <a:spLocks noGrp="1"/>
          </p:cNvSpPr>
          <p:nvPr>
            <p:ph type="dt" sz="half" idx="15"/>
          </p:nvPr>
        </p:nvSpPr>
        <p:spPr/>
        <p:txBody>
          <a:bodyPr/>
          <a:lstStyle>
            <a:lvl1pPr>
              <a:defRPr/>
            </a:lvl1pPr>
          </a:lstStyle>
          <a:p>
            <a:pPr>
              <a:defRPr/>
            </a:pPr>
            <a:endParaRPr lang="en-US" dirty="0"/>
          </a:p>
        </p:txBody>
      </p:sp>
      <p:sp>
        <p:nvSpPr>
          <p:cNvPr id="6" name="Footer Placeholder 3"/>
          <p:cNvSpPr>
            <a:spLocks noGrp="1"/>
          </p:cNvSpPr>
          <p:nvPr>
            <p:ph type="ftr" sz="quarter" idx="16"/>
          </p:nvPr>
        </p:nvSpPr>
        <p:spPr/>
        <p:txBody>
          <a:bodyPr/>
          <a:lstStyle>
            <a:lvl1pPr>
              <a:defRPr/>
            </a:lvl1pPr>
          </a:lstStyle>
          <a:p>
            <a:pPr>
              <a:defRPr/>
            </a:pPr>
            <a:endParaRPr lang="en-US" dirty="0"/>
          </a:p>
        </p:txBody>
      </p:sp>
      <p:sp>
        <p:nvSpPr>
          <p:cNvPr id="8" name="Slide Number Placeholder 4"/>
          <p:cNvSpPr>
            <a:spLocks noGrp="1"/>
          </p:cNvSpPr>
          <p:nvPr>
            <p:ph type="sldNum" sz="quarter" idx="17"/>
          </p:nvPr>
        </p:nvSpPr>
        <p:spPr/>
        <p:txBody>
          <a:bodyPr/>
          <a:lstStyle>
            <a:lvl1pPr>
              <a:defRPr/>
            </a:lvl1pPr>
          </a:lstStyle>
          <a:p>
            <a:pPr>
              <a:defRPr/>
            </a:pPr>
            <a:fld id="{7067FDE6-2AEC-704D-8C1B-D40AF85CB57F}" type="slidenum">
              <a:rPr lang="en-US"/>
              <a:pPr>
                <a:defRPr/>
              </a:pPr>
              <a:t>‹#›</a:t>
            </a:fld>
            <a:endParaRPr lang="en-US" dirty="0"/>
          </a:p>
        </p:txBody>
      </p:sp>
      <p:pic>
        <p:nvPicPr>
          <p:cNvPr id="10" name="Picture 9"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416489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4_Custom Layou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3"/>
          </p:nvPr>
        </p:nvSpPr>
        <p:spPr>
          <a:xfrm>
            <a:off x="683846" y="3386778"/>
            <a:ext cx="3653692" cy="2739385"/>
          </a:xfrm>
        </p:spPr>
        <p:txBody>
          <a:bodyPr/>
          <a:lstStyle>
            <a:lvl1pPr marL="0" indent="0">
              <a:buFontTx/>
              <a:buNone/>
              <a:defRPr sz="2400"/>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
          </p:nvPr>
        </p:nvSpPr>
        <p:spPr>
          <a:xfrm>
            <a:off x="4806462" y="3386778"/>
            <a:ext cx="3653693" cy="2739385"/>
          </a:xfrm>
        </p:spPr>
        <p:txBody>
          <a:bodyPr/>
          <a:lstStyle>
            <a:lvl1pPr marL="0" indent="0">
              <a:buFontTx/>
              <a:buNone/>
              <a:defRPr sz="2400"/>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683846" y="684560"/>
            <a:ext cx="7776308" cy="2285285"/>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2"/>
          <p:cNvSpPr>
            <a:spLocks noGrp="1"/>
          </p:cNvSpPr>
          <p:nvPr>
            <p:ph type="dt" sz="half" idx="15"/>
          </p:nvPr>
        </p:nvSpPr>
        <p:spPr/>
        <p:txBody>
          <a:bodyPr/>
          <a:lstStyle>
            <a:lvl1pPr>
              <a:defRPr/>
            </a:lvl1pPr>
          </a:lstStyle>
          <a:p>
            <a:pPr>
              <a:defRPr/>
            </a:pPr>
            <a:endParaRPr lang="en-US" dirty="0"/>
          </a:p>
        </p:txBody>
      </p:sp>
      <p:sp>
        <p:nvSpPr>
          <p:cNvPr id="11" name="Footer Placeholder 3"/>
          <p:cNvSpPr>
            <a:spLocks noGrp="1"/>
          </p:cNvSpPr>
          <p:nvPr>
            <p:ph type="ftr" sz="quarter" idx="16"/>
          </p:nvPr>
        </p:nvSpPr>
        <p:spPr/>
        <p:txBody>
          <a:bodyPr/>
          <a:lstStyle>
            <a:lvl1pPr>
              <a:defRPr/>
            </a:lvl1pPr>
          </a:lstStyle>
          <a:p>
            <a:pPr>
              <a:defRPr/>
            </a:pPr>
            <a:endParaRPr lang="en-US" dirty="0"/>
          </a:p>
        </p:txBody>
      </p:sp>
      <p:sp>
        <p:nvSpPr>
          <p:cNvPr id="12" name="Slide Number Placeholder 4"/>
          <p:cNvSpPr>
            <a:spLocks noGrp="1"/>
          </p:cNvSpPr>
          <p:nvPr>
            <p:ph type="sldNum" sz="quarter" idx="17"/>
          </p:nvPr>
        </p:nvSpPr>
        <p:spPr/>
        <p:txBody>
          <a:bodyPr/>
          <a:lstStyle>
            <a:lvl1pPr>
              <a:defRPr/>
            </a:lvl1pPr>
          </a:lstStyle>
          <a:p>
            <a:pPr>
              <a:defRPr/>
            </a:pPr>
            <a:fld id="{82FC6951-6DD3-3F47-BC51-CEC3F8B81D97}" type="slidenum">
              <a:rPr lang="en-US"/>
              <a:pPr>
                <a:defRPr/>
              </a:pPr>
              <a:t>‹#›</a:t>
            </a:fld>
            <a:endParaRPr lang="en-US" dirty="0"/>
          </a:p>
        </p:txBody>
      </p:sp>
      <p:pic>
        <p:nvPicPr>
          <p:cNvPr id="14" name="Picture 13"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2375700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5_Custom Layou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3"/>
          </p:nvPr>
        </p:nvSpPr>
        <p:spPr>
          <a:xfrm>
            <a:off x="4806462" y="684560"/>
            <a:ext cx="3653692" cy="5460286"/>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
          </p:nvPr>
        </p:nvSpPr>
        <p:spPr>
          <a:xfrm>
            <a:off x="683847" y="684560"/>
            <a:ext cx="3653692" cy="5460286"/>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p:cNvSpPr>
            <a:spLocks noGrp="1"/>
          </p:cNvSpPr>
          <p:nvPr>
            <p:ph type="dt" sz="half" idx="14"/>
          </p:nvPr>
        </p:nvSpPr>
        <p:spPr/>
        <p:txBody>
          <a:bodyPr/>
          <a:lstStyle>
            <a:lvl1pPr>
              <a:defRPr/>
            </a:lvl1pPr>
          </a:lstStyle>
          <a:p>
            <a:pPr>
              <a:defRPr/>
            </a:pPr>
            <a:endParaRPr lang="en-US" dirty="0"/>
          </a:p>
        </p:txBody>
      </p:sp>
      <p:sp>
        <p:nvSpPr>
          <p:cNvPr id="9" name="Footer Placeholder 3"/>
          <p:cNvSpPr>
            <a:spLocks noGrp="1"/>
          </p:cNvSpPr>
          <p:nvPr>
            <p:ph type="ftr" sz="quarter" idx="15"/>
          </p:nvPr>
        </p:nvSpPr>
        <p:spPr/>
        <p:txBody>
          <a:bodyPr/>
          <a:lstStyle>
            <a:lvl1pPr>
              <a:defRPr/>
            </a:lvl1pPr>
          </a:lstStyle>
          <a:p>
            <a:pPr>
              <a:defRPr/>
            </a:pPr>
            <a:endParaRPr lang="en-US" dirty="0"/>
          </a:p>
        </p:txBody>
      </p:sp>
      <p:sp>
        <p:nvSpPr>
          <p:cNvPr id="10" name="Slide Number Placeholder 4"/>
          <p:cNvSpPr>
            <a:spLocks noGrp="1"/>
          </p:cNvSpPr>
          <p:nvPr>
            <p:ph type="sldNum" sz="quarter" idx="16"/>
          </p:nvPr>
        </p:nvSpPr>
        <p:spPr/>
        <p:txBody>
          <a:bodyPr/>
          <a:lstStyle>
            <a:lvl1pPr>
              <a:defRPr/>
            </a:lvl1pPr>
          </a:lstStyle>
          <a:p>
            <a:pPr>
              <a:defRPr/>
            </a:pPr>
            <a:fld id="{E8C7A7D1-9398-2342-A645-A02CAB725818}" type="slidenum">
              <a:rPr lang="en-US"/>
              <a:pPr>
                <a:defRPr/>
              </a:pPr>
              <a:t>‹#›</a:t>
            </a:fld>
            <a:endParaRPr lang="en-US" dirty="0"/>
          </a:p>
        </p:txBody>
      </p:sp>
      <p:pic>
        <p:nvPicPr>
          <p:cNvPr id="12" name="Picture 11"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3535861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6_Custom Layout">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86757" y="648533"/>
            <a:ext cx="7770486" cy="1369122"/>
          </a:xfrm>
        </p:spPr>
        <p:txBody>
          <a:bodyPr anchor="t"/>
          <a:lstStyle>
            <a:lvl1pPr>
              <a:tabLst/>
              <a:defRPr>
                <a:solidFill>
                  <a:schemeClr val="tx2"/>
                </a:solidFill>
              </a:defRPr>
            </a:lvl1p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pPr>
              <a:defRPr/>
            </a:pPr>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AB37B760-BC42-4640-911D-2185097381C6}" type="slidenum">
              <a:rPr lang="en-US"/>
              <a:pPr>
                <a:defRPr/>
              </a:pPr>
              <a:t>‹#›</a:t>
            </a:fld>
            <a:endParaRPr lang="en-US" dirty="0"/>
          </a:p>
        </p:txBody>
      </p:sp>
      <p:pic>
        <p:nvPicPr>
          <p:cNvPr id="10" name="Picture 9"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796813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86757" y="195385"/>
            <a:ext cx="7770486" cy="820615"/>
          </a:xfrm>
        </p:spPr>
        <p:txBody>
          <a:bodyPr anchor="t"/>
          <a:lstStyle>
            <a:lvl1pPr>
              <a:tabLst/>
              <a:defRPr>
                <a:solidFill>
                  <a:schemeClr val="bg1"/>
                </a:solidFill>
              </a:defRPr>
            </a:lvl1pPr>
          </a:lstStyle>
          <a:p>
            <a:r>
              <a:rPr lang="en-US"/>
              <a:t>Click to edit Master title style</a:t>
            </a:r>
            <a:endParaRPr lang="en-US" dirty="0"/>
          </a:p>
        </p:txBody>
      </p:sp>
      <p:sp>
        <p:nvSpPr>
          <p:cNvPr id="8" name="Content Placeholder 2"/>
          <p:cNvSpPr>
            <a:spLocks noGrp="1"/>
          </p:cNvSpPr>
          <p:nvPr>
            <p:ph idx="1"/>
          </p:nvPr>
        </p:nvSpPr>
        <p:spPr>
          <a:xfrm>
            <a:off x="686757" y="1553308"/>
            <a:ext cx="7770486" cy="4572855"/>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p:cNvSpPr>
            <a:spLocks noGrp="1"/>
          </p:cNvSpPr>
          <p:nvPr>
            <p:ph type="dt" sz="half" idx="10"/>
          </p:nvPr>
        </p:nvSpPr>
        <p:spPr/>
        <p:txBody>
          <a:bodyPr/>
          <a:lstStyle>
            <a:lvl1pPr>
              <a:defRPr/>
            </a:lvl1pPr>
          </a:lstStyle>
          <a:p>
            <a:pPr>
              <a:defRPr/>
            </a:pPr>
            <a:endParaRPr lang="en-US" dirty="0"/>
          </a:p>
        </p:txBody>
      </p:sp>
      <p:sp>
        <p:nvSpPr>
          <p:cNvPr id="9" name="Footer Placeholder 3"/>
          <p:cNvSpPr>
            <a:spLocks noGrp="1"/>
          </p:cNvSpPr>
          <p:nvPr>
            <p:ph type="ftr" sz="quarter" idx="11"/>
          </p:nvPr>
        </p:nvSpPr>
        <p:spPr/>
        <p:txBody>
          <a:bodyPr/>
          <a:lstStyle>
            <a:lvl1pPr>
              <a:defRPr/>
            </a:lvl1pPr>
          </a:lstStyle>
          <a:p>
            <a:pPr>
              <a:defRPr/>
            </a:pPr>
            <a:endParaRPr lang="en-US" dirty="0"/>
          </a:p>
        </p:txBody>
      </p:sp>
      <p:sp>
        <p:nvSpPr>
          <p:cNvPr id="10" name="Slide Number Placeholder 4"/>
          <p:cNvSpPr>
            <a:spLocks noGrp="1"/>
          </p:cNvSpPr>
          <p:nvPr>
            <p:ph type="sldNum" sz="quarter" idx="12"/>
          </p:nvPr>
        </p:nvSpPr>
        <p:spPr/>
        <p:txBody>
          <a:bodyPr/>
          <a:lstStyle>
            <a:lvl1pPr>
              <a:defRPr/>
            </a:lvl1pPr>
          </a:lstStyle>
          <a:p>
            <a:pPr>
              <a:defRPr/>
            </a:pPr>
            <a:fld id="{407DD786-689E-B34B-AC05-4A09B6582845}" type="slidenum">
              <a:rPr lang="en-US"/>
              <a:pPr>
                <a:defRPr/>
              </a:pPr>
              <a:t>‹#›</a:t>
            </a:fld>
            <a:endParaRPr lang="en-US" dirty="0"/>
          </a:p>
        </p:txBody>
      </p:sp>
      <p:pic>
        <p:nvPicPr>
          <p:cNvPr id="12" name="Picture 11"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271163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yriad Pro Semibold"/>
              </a:defRPr>
            </a:lvl1pPr>
          </a:lstStyle>
          <a:p>
            <a:r>
              <a:rPr lang="en-US" dirty="0"/>
              <a:t>Click to edit Master title style</a:t>
            </a:r>
          </a:p>
        </p:txBody>
      </p:sp>
      <p:sp>
        <p:nvSpPr>
          <p:cNvPr id="4" name="Text Placeholder 3"/>
          <p:cNvSpPr>
            <a:spLocks noGrp="1"/>
          </p:cNvSpPr>
          <p:nvPr>
            <p:ph type="body" sz="quarter" idx="10"/>
          </p:nvPr>
        </p:nvSpPr>
        <p:spPr>
          <a:xfrm>
            <a:off x="630238" y="1743075"/>
            <a:ext cx="7816850" cy="3795713"/>
          </a:xfrm>
        </p:spPr>
        <p:txBody>
          <a:bodyPr>
            <a:normAutofit/>
          </a:bodyPr>
          <a:lstStyle>
            <a:lvl1pPr>
              <a:defRPr sz="2400">
                <a:latin typeface="Myriad Pro Light Condensed"/>
              </a:defRPr>
            </a:lvl1pPr>
            <a:lvl2pPr>
              <a:defRPr sz="2400">
                <a:latin typeface="Myriad Pro Light Condensed"/>
              </a:defRPr>
            </a:lvl2pPr>
            <a:lvl3pPr>
              <a:defRPr sz="2400">
                <a:latin typeface="Myriad Pro Light Condensed"/>
              </a:defRPr>
            </a:lvl3pPr>
            <a:lvl4pPr>
              <a:defRPr sz="2400">
                <a:latin typeface="Myriad Pro Light Condensed"/>
              </a:defRPr>
            </a:lvl4pPr>
            <a:lvl5pPr>
              <a:defRPr sz="2400">
                <a:latin typeface="Myriad Pro Light Condensed"/>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047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86757" y="195385"/>
            <a:ext cx="7770486" cy="820615"/>
          </a:xfrm>
        </p:spPr>
        <p:txBody>
          <a:bodyPr anchor="t"/>
          <a:lstStyle>
            <a:lvl1pPr>
              <a:tabLst/>
              <a:defRPr>
                <a:solidFill>
                  <a:schemeClr val="bg1"/>
                </a:solidFill>
              </a:defRPr>
            </a:lvl1pPr>
          </a:lstStyle>
          <a:p>
            <a:r>
              <a:rPr lang="en-US"/>
              <a:t>Click to edit Master title style</a:t>
            </a:r>
            <a:endParaRPr lang="en-US" dirty="0"/>
          </a:p>
        </p:txBody>
      </p:sp>
      <p:sp>
        <p:nvSpPr>
          <p:cNvPr id="9" name="Content Placeholder 2"/>
          <p:cNvSpPr>
            <a:spLocks noGrp="1"/>
          </p:cNvSpPr>
          <p:nvPr>
            <p:ph idx="13"/>
          </p:nvPr>
        </p:nvSpPr>
        <p:spPr>
          <a:xfrm>
            <a:off x="4806462" y="1553308"/>
            <a:ext cx="3653692" cy="4591538"/>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4"/>
          </p:nvPr>
        </p:nvSpPr>
        <p:spPr>
          <a:xfrm>
            <a:off x="683847" y="1553308"/>
            <a:ext cx="3653692" cy="4591538"/>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2"/>
          <p:cNvSpPr>
            <a:spLocks noGrp="1"/>
          </p:cNvSpPr>
          <p:nvPr>
            <p:ph type="dt" sz="half" idx="15"/>
          </p:nvPr>
        </p:nvSpPr>
        <p:spPr/>
        <p:txBody>
          <a:bodyPr/>
          <a:lstStyle>
            <a:lvl1pPr>
              <a:defRPr/>
            </a:lvl1pPr>
          </a:lstStyle>
          <a:p>
            <a:pPr>
              <a:defRPr/>
            </a:pPr>
            <a:endParaRPr lang="en-US" dirty="0"/>
          </a:p>
        </p:txBody>
      </p:sp>
      <p:sp>
        <p:nvSpPr>
          <p:cNvPr id="11" name="Footer Placeholder 3"/>
          <p:cNvSpPr>
            <a:spLocks noGrp="1"/>
          </p:cNvSpPr>
          <p:nvPr>
            <p:ph type="ftr" sz="quarter" idx="16"/>
          </p:nvPr>
        </p:nvSpPr>
        <p:spPr/>
        <p:txBody>
          <a:bodyPr/>
          <a:lstStyle>
            <a:lvl1pPr>
              <a:defRPr/>
            </a:lvl1pPr>
          </a:lstStyle>
          <a:p>
            <a:pPr>
              <a:defRPr/>
            </a:pPr>
            <a:endParaRPr lang="en-US" dirty="0"/>
          </a:p>
        </p:txBody>
      </p:sp>
      <p:sp>
        <p:nvSpPr>
          <p:cNvPr id="12" name="Slide Number Placeholder 4"/>
          <p:cNvSpPr>
            <a:spLocks noGrp="1"/>
          </p:cNvSpPr>
          <p:nvPr>
            <p:ph type="sldNum" sz="quarter" idx="17"/>
          </p:nvPr>
        </p:nvSpPr>
        <p:spPr/>
        <p:txBody>
          <a:bodyPr/>
          <a:lstStyle>
            <a:lvl1pPr>
              <a:defRPr/>
            </a:lvl1pPr>
          </a:lstStyle>
          <a:p>
            <a:pPr>
              <a:defRPr/>
            </a:pPr>
            <a:fld id="{87E5BB1E-9EE3-EB4F-9239-A53C533F263B}" type="slidenum">
              <a:rPr lang="en-US"/>
              <a:pPr>
                <a:defRPr/>
              </a:pPr>
              <a:t>‹#›</a:t>
            </a:fld>
            <a:endParaRPr lang="en-US" dirty="0"/>
          </a:p>
        </p:txBody>
      </p:sp>
      <p:pic>
        <p:nvPicPr>
          <p:cNvPr id="14" name="Picture 13"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1507062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4"/>
          </p:nvPr>
        </p:nvSpPr>
        <p:spPr>
          <a:xfrm>
            <a:off x="686756" y="684561"/>
            <a:ext cx="7770488" cy="5485500"/>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p:cNvSpPr>
            <a:spLocks noGrp="1"/>
          </p:cNvSpPr>
          <p:nvPr>
            <p:ph type="dt" sz="half" idx="15"/>
          </p:nvPr>
        </p:nvSpPr>
        <p:spPr/>
        <p:txBody>
          <a:bodyPr/>
          <a:lstStyle>
            <a:lvl1pPr>
              <a:defRPr/>
            </a:lvl1pPr>
          </a:lstStyle>
          <a:p>
            <a:pPr>
              <a:defRPr/>
            </a:pPr>
            <a:endParaRPr lang="en-US" dirty="0"/>
          </a:p>
        </p:txBody>
      </p:sp>
      <p:sp>
        <p:nvSpPr>
          <p:cNvPr id="6" name="Footer Placeholder 3"/>
          <p:cNvSpPr>
            <a:spLocks noGrp="1"/>
          </p:cNvSpPr>
          <p:nvPr>
            <p:ph type="ftr" sz="quarter" idx="16"/>
          </p:nvPr>
        </p:nvSpPr>
        <p:spPr/>
        <p:txBody>
          <a:bodyPr/>
          <a:lstStyle>
            <a:lvl1pPr>
              <a:defRPr/>
            </a:lvl1pPr>
          </a:lstStyle>
          <a:p>
            <a:pPr>
              <a:defRPr/>
            </a:pPr>
            <a:endParaRPr lang="en-US" dirty="0"/>
          </a:p>
        </p:txBody>
      </p:sp>
      <p:sp>
        <p:nvSpPr>
          <p:cNvPr id="8" name="Slide Number Placeholder 4"/>
          <p:cNvSpPr>
            <a:spLocks noGrp="1"/>
          </p:cNvSpPr>
          <p:nvPr>
            <p:ph type="sldNum" sz="quarter" idx="17"/>
          </p:nvPr>
        </p:nvSpPr>
        <p:spPr/>
        <p:txBody>
          <a:bodyPr/>
          <a:lstStyle>
            <a:lvl1pPr>
              <a:defRPr/>
            </a:lvl1pPr>
          </a:lstStyle>
          <a:p>
            <a:pPr>
              <a:defRPr/>
            </a:pPr>
            <a:fld id="{DE8E7D05-D9A2-9841-A624-211D468ED755}" type="slidenum">
              <a:rPr lang="en-US"/>
              <a:pPr>
                <a:defRPr/>
              </a:pPr>
              <a:t>‹#›</a:t>
            </a:fld>
            <a:endParaRPr lang="en-US" dirty="0"/>
          </a:p>
        </p:txBody>
      </p:sp>
      <p:pic>
        <p:nvPicPr>
          <p:cNvPr id="10" name="Picture 9"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281614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8_Custom Layou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3"/>
          </p:nvPr>
        </p:nvSpPr>
        <p:spPr>
          <a:xfrm>
            <a:off x="683846" y="3386778"/>
            <a:ext cx="3653692" cy="2739385"/>
          </a:xfrm>
        </p:spPr>
        <p:txBody>
          <a:bodyPr/>
          <a:lstStyle>
            <a:lvl1pPr marL="0" indent="0">
              <a:buFontTx/>
              <a:buNone/>
              <a:defRPr sz="2400"/>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
          </p:nvPr>
        </p:nvSpPr>
        <p:spPr>
          <a:xfrm>
            <a:off x="4806462" y="3386778"/>
            <a:ext cx="3653693" cy="2739385"/>
          </a:xfrm>
        </p:spPr>
        <p:txBody>
          <a:bodyPr/>
          <a:lstStyle>
            <a:lvl1pPr marL="0" indent="0">
              <a:buFontTx/>
              <a:buNone/>
              <a:defRPr sz="2400"/>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683846" y="684560"/>
            <a:ext cx="7776308" cy="2285285"/>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2"/>
          <p:cNvSpPr>
            <a:spLocks noGrp="1"/>
          </p:cNvSpPr>
          <p:nvPr>
            <p:ph type="dt" sz="half" idx="15"/>
          </p:nvPr>
        </p:nvSpPr>
        <p:spPr/>
        <p:txBody>
          <a:bodyPr/>
          <a:lstStyle>
            <a:lvl1pPr>
              <a:defRPr/>
            </a:lvl1pPr>
          </a:lstStyle>
          <a:p>
            <a:pPr>
              <a:defRPr/>
            </a:pPr>
            <a:endParaRPr lang="en-US" dirty="0"/>
          </a:p>
        </p:txBody>
      </p:sp>
      <p:sp>
        <p:nvSpPr>
          <p:cNvPr id="11" name="Footer Placeholder 3"/>
          <p:cNvSpPr>
            <a:spLocks noGrp="1"/>
          </p:cNvSpPr>
          <p:nvPr>
            <p:ph type="ftr" sz="quarter" idx="16"/>
          </p:nvPr>
        </p:nvSpPr>
        <p:spPr/>
        <p:txBody>
          <a:bodyPr/>
          <a:lstStyle>
            <a:lvl1pPr>
              <a:defRPr/>
            </a:lvl1pPr>
          </a:lstStyle>
          <a:p>
            <a:pPr>
              <a:defRPr/>
            </a:pPr>
            <a:endParaRPr lang="en-US" dirty="0"/>
          </a:p>
        </p:txBody>
      </p:sp>
      <p:sp>
        <p:nvSpPr>
          <p:cNvPr id="12" name="Slide Number Placeholder 4"/>
          <p:cNvSpPr>
            <a:spLocks noGrp="1"/>
          </p:cNvSpPr>
          <p:nvPr>
            <p:ph type="sldNum" sz="quarter" idx="17"/>
          </p:nvPr>
        </p:nvSpPr>
        <p:spPr/>
        <p:txBody>
          <a:bodyPr/>
          <a:lstStyle>
            <a:lvl1pPr>
              <a:defRPr/>
            </a:lvl1pPr>
          </a:lstStyle>
          <a:p>
            <a:pPr>
              <a:defRPr/>
            </a:pPr>
            <a:fld id="{AABB84A3-572C-A648-A401-942DC53EFEF5}" type="slidenum">
              <a:rPr lang="en-US"/>
              <a:pPr>
                <a:defRPr/>
              </a:pPr>
              <a:t>‹#›</a:t>
            </a:fld>
            <a:endParaRPr lang="en-US" dirty="0"/>
          </a:p>
        </p:txBody>
      </p:sp>
      <p:pic>
        <p:nvPicPr>
          <p:cNvPr id="14" name="Picture 13"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809222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3"/>
          </p:nvPr>
        </p:nvSpPr>
        <p:spPr>
          <a:xfrm>
            <a:off x="4806462" y="684560"/>
            <a:ext cx="3653692" cy="5460286"/>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
          </p:nvPr>
        </p:nvSpPr>
        <p:spPr>
          <a:xfrm>
            <a:off x="683847" y="684560"/>
            <a:ext cx="3653692" cy="5460286"/>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p:cNvSpPr>
            <a:spLocks noGrp="1"/>
          </p:cNvSpPr>
          <p:nvPr>
            <p:ph type="dt" sz="half" idx="14"/>
          </p:nvPr>
        </p:nvSpPr>
        <p:spPr/>
        <p:txBody>
          <a:bodyPr/>
          <a:lstStyle>
            <a:lvl1pPr>
              <a:defRPr/>
            </a:lvl1pPr>
          </a:lstStyle>
          <a:p>
            <a:pPr>
              <a:defRPr/>
            </a:pPr>
            <a:endParaRPr lang="en-US" dirty="0"/>
          </a:p>
        </p:txBody>
      </p:sp>
      <p:sp>
        <p:nvSpPr>
          <p:cNvPr id="9" name="Footer Placeholder 3"/>
          <p:cNvSpPr>
            <a:spLocks noGrp="1"/>
          </p:cNvSpPr>
          <p:nvPr>
            <p:ph type="ftr" sz="quarter" idx="15"/>
          </p:nvPr>
        </p:nvSpPr>
        <p:spPr/>
        <p:txBody>
          <a:bodyPr/>
          <a:lstStyle>
            <a:lvl1pPr>
              <a:defRPr/>
            </a:lvl1pPr>
          </a:lstStyle>
          <a:p>
            <a:pPr>
              <a:defRPr/>
            </a:pPr>
            <a:endParaRPr lang="en-US" dirty="0"/>
          </a:p>
        </p:txBody>
      </p:sp>
      <p:sp>
        <p:nvSpPr>
          <p:cNvPr id="10" name="Slide Number Placeholder 4"/>
          <p:cNvSpPr>
            <a:spLocks noGrp="1"/>
          </p:cNvSpPr>
          <p:nvPr>
            <p:ph type="sldNum" sz="quarter" idx="16"/>
          </p:nvPr>
        </p:nvSpPr>
        <p:spPr/>
        <p:txBody>
          <a:bodyPr/>
          <a:lstStyle>
            <a:lvl1pPr>
              <a:defRPr/>
            </a:lvl1pPr>
          </a:lstStyle>
          <a:p>
            <a:pPr>
              <a:defRPr/>
            </a:pPr>
            <a:fld id="{B8650E50-FEE4-9745-86F6-CEADBA994E76}" type="slidenum">
              <a:rPr lang="en-US"/>
              <a:pPr>
                <a:defRPr/>
              </a:pPr>
              <a:t>‹#›</a:t>
            </a:fld>
            <a:endParaRPr lang="en-US" dirty="0"/>
          </a:p>
        </p:txBody>
      </p:sp>
      <p:pic>
        <p:nvPicPr>
          <p:cNvPr id="12" name="Picture 11"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1689847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86757" y="648533"/>
            <a:ext cx="7770486" cy="1369122"/>
          </a:xfrm>
        </p:spPr>
        <p:txBody>
          <a:bodyPr anchor="t"/>
          <a:lstStyle>
            <a:lvl1pPr>
              <a:tabLst/>
              <a:defRPr>
                <a:solidFill>
                  <a:schemeClr val="tx2"/>
                </a:solidFill>
              </a:defRPr>
            </a:lvl1p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pPr>
              <a:defRPr/>
            </a:pPr>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CDE7344A-1443-2E44-BE75-91B3B130AE13}" type="slidenum">
              <a:rPr lang="en-US"/>
              <a:pPr>
                <a:defRPr/>
              </a:pPr>
              <a:t>‹#›</a:t>
            </a:fld>
            <a:endParaRPr lang="en-US" dirty="0"/>
          </a:p>
        </p:txBody>
      </p:sp>
      <p:pic>
        <p:nvPicPr>
          <p:cNvPr id="10" name="Picture 9"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101170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86757" y="195385"/>
            <a:ext cx="7770486" cy="820615"/>
          </a:xfrm>
        </p:spPr>
        <p:txBody>
          <a:bodyPr anchor="t"/>
          <a:lstStyle>
            <a:lvl1pPr>
              <a:tabLst/>
              <a:defRPr>
                <a:solidFill>
                  <a:schemeClr val="bg1"/>
                </a:solidFill>
              </a:defRPr>
            </a:lvl1pPr>
          </a:lstStyle>
          <a:p>
            <a:r>
              <a:rPr lang="en-US"/>
              <a:t>Click to edit Master title style</a:t>
            </a:r>
            <a:endParaRPr lang="en-US" dirty="0"/>
          </a:p>
        </p:txBody>
      </p:sp>
      <p:sp>
        <p:nvSpPr>
          <p:cNvPr id="8" name="Content Placeholder 2"/>
          <p:cNvSpPr>
            <a:spLocks noGrp="1"/>
          </p:cNvSpPr>
          <p:nvPr>
            <p:ph idx="1"/>
          </p:nvPr>
        </p:nvSpPr>
        <p:spPr>
          <a:xfrm>
            <a:off x="686757" y="1553308"/>
            <a:ext cx="7770486" cy="4572855"/>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p:cNvSpPr>
            <a:spLocks noGrp="1"/>
          </p:cNvSpPr>
          <p:nvPr>
            <p:ph type="dt" sz="half" idx="10"/>
          </p:nvPr>
        </p:nvSpPr>
        <p:spPr/>
        <p:txBody>
          <a:bodyPr/>
          <a:lstStyle>
            <a:lvl1pPr>
              <a:defRPr/>
            </a:lvl1pPr>
          </a:lstStyle>
          <a:p>
            <a:pPr>
              <a:defRPr/>
            </a:pPr>
            <a:endParaRPr lang="en-US" dirty="0"/>
          </a:p>
        </p:txBody>
      </p:sp>
      <p:sp>
        <p:nvSpPr>
          <p:cNvPr id="9" name="Footer Placeholder 3"/>
          <p:cNvSpPr>
            <a:spLocks noGrp="1"/>
          </p:cNvSpPr>
          <p:nvPr>
            <p:ph type="ftr" sz="quarter" idx="11"/>
          </p:nvPr>
        </p:nvSpPr>
        <p:spPr/>
        <p:txBody>
          <a:bodyPr/>
          <a:lstStyle>
            <a:lvl1pPr>
              <a:defRPr/>
            </a:lvl1pPr>
          </a:lstStyle>
          <a:p>
            <a:pPr>
              <a:defRPr/>
            </a:pPr>
            <a:endParaRPr lang="en-US" dirty="0"/>
          </a:p>
        </p:txBody>
      </p:sp>
      <p:sp>
        <p:nvSpPr>
          <p:cNvPr id="10" name="Slide Number Placeholder 4"/>
          <p:cNvSpPr>
            <a:spLocks noGrp="1"/>
          </p:cNvSpPr>
          <p:nvPr>
            <p:ph type="sldNum" sz="quarter" idx="12"/>
          </p:nvPr>
        </p:nvSpPr>
        <p:spPr/>
        <p:txBody>
          <a:bodyPr/>
          <a:lstStyle>
            <a:lvl1pPr>
              <a:defRPr/>
            </a:lvl1pPr>
          </a:lstStyle>
          <a:p>
            <a:pPr>
              <a:defRPr/>
            </a:pPr>
            <a:fld id="{5E9EFDA4-EE7A-4447-A570-95A78827A644}" type="slidenum">
              <a:rPr lang="en-US"/>
              <a:pPr>
                <a:defRPr/>
              </a:pPr>
              <a:t>‹#›</a:t>
            </a:fld>
            <a:endParaRPr lang="en-US" dirty="0"/>
          </a:p>
        </p:txBody>
      </p:sp>
      <p:pic>
        <p:nvPicPr>
          <p:cNvPr id="12" name="Picture 11"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1282505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86757" y="195385"/>
            <a:ext cx="7770486" cy="820615"/>
          </a:xfrm>
        </p:spPr>
        <p:txBody>
          <a:bodyPr anchor="t"/>
          <a:lstStyle>
            <a:lvl1pPr>
              <a:tabLst/>
              <a:defRPr>
                <a:solidFill>
                  <a:schemeClr val="bg1"/>
                </a:solidFill>
              </a:defRPr>
            </a:lvl1pPr>
          </a:lstStyle>
          <a:p>
            <a:r>
              <a:rPr lang="en-US"/>
              <a:t>Click to edit Master title style</a:t>
            </a:r>
            <a:endParaRPr lang="en-US" dirty="0"/>
          </a:p>
        </p:txBody>
      </p:sp>
      <p:sp>
        <p:nvSpPr>
          <p:cNvPr id="9" name="Content Placeholder 2"/>
          <p:cNvSpPr>
            <a:spLocks noGrp="1"/>
          </p:cNvSpPr>
          <p:nvPr>
            <p:ph idx="13"/>
          </p:nvPr>
        </p:nvSpPr>
        <p:spPr>
          <a:xfrm>
            <a:off x="4806462" y="1553308"/>
            <a:ext cx="3653692" cy="4591538"/>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4"/>
          </p:nvPr>
        </p:nvSpPr>
        <p:spPr>
          <a:xfrm>
            <a:off x="683847" y="1553308"/>
            <a:ext cx="3653692" cy="4591538"/>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2"/>
          <p:cNvSpPr>
            <a:spLocks noGrp="1"/>
          </p:cNvSpPr>
          <p:nvPr>
            <p:ph type="dt" sz="half" idx="15"/>
          </p:nvPr>
        </p:nvSpPr>
        <p:spPr/>
        <p:txBody>
          <a:bodyPr/>
          <a:lstStyle>
            <a:lvl1pPr>
              <a:defRPr/>
            </a:lvl1pPr>
          </a:lstStyle>
          <a:p>
            <a:pPr>
              <a:defRPr/>
            </a:pPr>
            <a:endParaRPr lang="en-US" dirty="0"/>
          </a:p>
        </p:txBody>
      </p:sp>
      <p:sp>
        <p:nvSpPr>
          <p:cNvPr id="11" name="Footer Placeholder 3"/>
          <p:cNvSpPr>
            <a:spLocks noGrp="1"/>
          </p:cNvSpPr>
          <p:nvPr>
            <p:ph type="ftr" sz="quarter" idx="16"/>
          </p:nvPr>
        </p:nvSpPr>
        <p:spPr/>
        <p:txBody>
          <a:bodyPr/>
          <a:lstStyle>
            <a:lvl1pPr>
              <a:defRPr/>
            </a:lvl1pPr>
          </a:lstStyle>
          <a:p>
            <a:pPr>
              <a:defRPr/>
            </a:pPr>
            <a:endParaRPr lang="en-US" dirty="0"/>
          </a:p>
        </p:txBody>
      </p:sp>
      <p:sp>
        <p:nvSpPr>
          <p:cNvPr id="12" name="Slide Number Placeholder 4"/>
          <p:cNvSpPr>
            <a:spLocks noGrp="1"/>
          </p:cNvSpPr>
          <p:nvPr>
            <p:ph type="sldNum" sz="quarter" idx="17"/>
          </p:nvPr>
        </p:nvSpPr>
        <p:spPr/>
        <p:txBody>
          <a:bodyPr/>
          <a:lstStyle>
            <a:lvl1pPr>
              <a:defRPr/>
            </a:lvl1pPr>
          </a:lstStyle>
          <a:p>
            <a:pPr>
              <a:defRPr/>
            </a:pPr>
            <a:fld id="{4EA8A005-F459-364F-8946-A6ED062664C8}" type="slidenum">
              <a:rPr lang="en-US"/>
              <a:pPr>
                <a:defRPr/>
              </a:pPr>
              <a:t>‹#›</a:t>
            </a:fld>
            <a:endParaRPr lang="en-US" dirty="0"/>
          </a:p>
        </p:txBody>
      </p:sp>
      <p:pic>
        <p:nvPicPr>
          <p:cNvPr id="14" name="Picture 13"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3826471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4"/>
          </p:nvPr>
        </p:nvSpPr>
        <p:spPr>
          <a:xfrm>
            <a:off x="686756" y="684561"/>
            <a:ext cx="7770488" cy="5485500"/>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p:cNvSpPr>
            <a:spLocks noGrp="1"/>
          </p:cNvSpPr>
          <p:nvPr>
            <p:ph type="dt" sz="half" idx="15"/>
          </p:nvPr>
        </p:nvSpPr>
        <p:spPr/>
        <p:txBody>
          <a:bodyPr/>
          <a:lstStyle>
            <a:lvl1pPr>
              <a:defRPr/>
            </a:lvl1pPr>
          </a:lstStyle>
          <a:p>
            <a:pPr>
              <a:defRPr/>
            </a:pPr>
            <a:endParaRPr lang="en-US" dirty="0"/>
          </a:p>
        </p:txBody>
      </p:sp>
      <p:sp>
        <p:nvSpPr>
          <p:cNvPr id="6" name="Footer Placeholder 3"/>
          <p:cNvSpPr>
            <a:spLocks noGrp="1"/>
          </p:cNvSpPr>
          <p:nvPr>
            <p:ph type="ftr" sz="quarter" idx="16"/>
          </p:nvPr>
        </p:nvSpPr>
        <p:spPr/>
        <p:txBody>
          <a:bodyPr/>
          <a:lstStyle>
            <a:lvl1pPr>
              <a:defRPr/>
            </a:lvl1pPr>
          </a:lstStyle>
          <a:p>
            <a:pPr>
              <a:defRPr/>
            </a:pPr>
            <a:endParaRPr lang="en-US" dirty="0"/>
          </a:p>
        </p:txBody>
      </p:sp>
      <p:sp>
        <p:nvSpPr>
          <p:cNvPr id="8" name="Slide Number Placeholder 4"/>
          <p:cNvSpPr>
            <a:spLocks noGrp="1"/>
          </p:cNvSpPr>
          <p:nvPr>
            <p:ph type="sldNum" sz="quarter" idx="17"/>
          </p:nvPr>
        </p:nvSpPr>
        <p:spPr/>
        <p:txBody>
          <a:bodyPr/>
          <a:lstStyle>
            <a:lvl1pPr>
              <a:defRPr/>
            </a:lvl1pPr>
          </a:lstStyle>
          <a:p>
            <a:pPr>
              <a:defRPr/>
            </a:pPr>
            <a:fld id="{48D3D0EC-E415-3D49-8B7C-AAC441D67BC7}" type="slidenum">
              <a:rPr lang="en-US"/>
              <a:pPr>
                <a:defRPr/>
              </a:pPr>
              <a:t>‹#›</a:t>
            </a:fld>
            <a:endParaRPr lang="en-US" dirty="0"/>
          </a:p>
        </p:txBody>
      </p:sp>
      <p:pic>
        <p:nvPicPr>
          <p:cNvPr id="10" name="Picture 9"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796863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3"/>
          </p:nvPr>
        </p:nvSpPr>
        <p:spPr>
          <a:xfrm>
            <a:off x="683846" y="3386778"/>
            <a:ext cx="3653692" cy="2739385"/>
          </a:xfrm>
        </p:spPr>
        <p:txBody>
          <a:bodyPr/>
          <a:lstStyle>
            <a:lvl1pPr marL="0" indent="0">
              <a:buFontTx/>
              <a:buNone/>
              <a:defRPr sz="2400"/>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
          </p:nvPr>
        </p:nvSpPr>
        <p:spPr>
          <a:xfrm>
            <a:off x="4806462" y="3386778"/>
            <a:ext cx="3653693" cy="2739385"/>
          </a:xfrm>
        </p:spPr>
        <p:txBody>
          <a:bodyPr/>
          <a:lstStyle>
            <a:lvl1pPr marL="0" indent="0">
              <a:buFontTx/>
              <a:buNone/>
              <a:defRPr sz="2400"/>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683846" y="684560"/>
            <a:ext cx="7776308" cy="2285285"/>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2"/>
          <p:cNvSpPr>
            <a:spLocks noGrp="1"/>
          </p:cNvSpPr>
          <p:nvPr>
            <p:ph type="dt" sz="half" idx="15"/>
          </p:nvPr>
        </p:nvSpPr>
        <p:spPr/>
        <p:txBody>
          <a:bodyPr/>
          <a:lstStyle>
            <a:lvl1pPr>
              <a:defRPr/>
            </a:lvl1pPr>
          </a:lstStyle>
          <a:p>
            <a:pPr>
              <a:defRPr/>
            </a:pPr>
            <a:endParaRPr lang="en-US" dirty="0"/>
          </a:p>
        </p:txBody>
      </p:sp>
      <p:sp>
        <p:nvSpPr>
          <p:cNvPr id="11" name="Footer Placeholder 3"/>
          <p:cNvSpPr>
            <a:spLocks noGrp="1"/>
          </p:cNvSpPr>
          <p:nvPr>
            <p:ph type="ftr" sz="quarter" idx="16"/>
          </p:nvPr>
        </p:nvSpPr>
        <p:spPr/>
        <p:txBody>
          <a:bodyPr/>
          <a:lstStyle>
            <a:lvl1pPr>
              <a:defRPr/>
            </a:lvl1pPr>
          </a:lstStyle>
          <a:p>
            <a:pPr>
              <a:defRPr/>
            </a:pPr>
            <a:endParaRPr lang="en-US" dirty="0"/>
          </a:p>
        </p:txBody>
      </p:sp>
      <p:sp>
        <p:nvSpPr>
          <p:cNvPr id="12" name="Slide Number Placeholder 4"/>
          <p:cNvSpPr>
            <a:spLocks noGrp="1"/>
          </p:cNvSpPr>
          <p:nvPr>
            <p:ph type="sldNum" sz="quarter" idx="17"/>
          </p:nvPr>
        </p:nvSpPr>
        <p:spPr/>
        <p:txBody>
          <a:bodyPr/>
          <a:lstStyle>
            <a:lvl1pPr>
              <a:defRPr/>
            </a:lvl1pPr>
          </a:lstStyle>
          <a:p>
            <a:pPr>
              <a:defRPr/>
            </a:pPr>
            <a:fld id="{3ACC5023-54EC-D94B-BE6A-0A4D6EAC382C}" type="slidenum">
              <a:rPr lang="en-US"/>
              <a:pPr>
                <a:defRPr/>
              </a:pPr>
              <a:t>‹#›</a:t>
            </a:fld>
            <a:endParaRPr lang="en-US" dirty="0"/>
          </a:p>
        </p:txBody>
      </p:sp>
      <p:pic>
        <p:nvPicPr>
          <p:cNvPr id="14" name="Picture 13"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3799936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3_Custom Layou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3"/>
          </p:nvPr>
        </p:nvSpPr>
        <p:spPr>
          <a:xfrm>
            <a:off x="4806462" y="684560"/>
            <a:ext cx="3653692" cy="5460286"/>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
          </p:nvPr>
        </p:nvSpPr>
        <p:spPr>
          <a:xfrm>
            <a:off x="683847" y="684560"/>
            <a:ext cx="3653692" cy="5460286"/>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p:cNvSpPr>
            <a:spLocks noGrp="1"/>
          </p:cNvSpPr>
          <p:nvPr>
            <p:ph type="dt" sz="half" idx="14"/>
          </p:nvPr>
        </p:nvSpPr>
        <p:spPr/>
        <p:txBody>
          <a:bodyPr/>
          <a:lstStyle>
            <a:lvl1pPr>
              <a:defRPr/>
            </a:lvl1pPr>
          </a:lstStyle>
          <a:p>
            <a:pPr>
              <a:defRPr/>
            </a:pPr>
            <a:endParaRPr lang="en-US" dirty="0"/>
          </a:p>
        </p:txBody>
      </p:sp>
      <p:sp>
        <p:nvSpPr>
          <p:cNvPr id="9" name="Footer Placeholder 3"/>
          <p:cNvSpPr>
            <a:spLocks noGrp="1"/>
          </p:cNvSpPr>
          <p:nvPr>
            <p:ph type="ftr" sz="quarter" idx="15"/>
          </p:nvPr>
        </p:nvSpPr>
        <p:spPr/>
        <p:txBody>
          <a:bodyPr/>
          <a:lstStyle>
            <a:lvl1pPr>
              <a:defRPr/>
            </a:lvl1pPr>
          </a:lstStyle>
          <a:p>
            <a:pPr>
              <a:defRPr/>
            </a:pPr>
            <a:endParaRPr lang="en-US" dirty="0"/>
          </a:p>
        </p:txBody>
      </p:sp>
      <p:sp>
        <p:nvSpPr>
          <p:cNvPr id="10" name="Slide Number Placeholder 4"/>
          <p:cNvSpPr>
            <a:spLocks noGrp="1"/>
          </p:cNvSpPr>
          <p:nvPr>
            <p:ph type="sldNum" sz="quarter" idx="16"/>
          </p:nvPr>
        </p:nvSpPr>
        <p:spPr/>
        <p:txBody>
          <a:bodyPr/>
          <a:lstStyle>
            <a:lvl1pPr>
              <a:defRPr/>
            </a:lvl1pPr>
          </a:lstStyle>
          <a:p>
            <a:pPr>
              <a:defRPr/>
            </a:pPr>
            <a:fld id="{337309F0-B4BF-BF42-A967-653556830BDF}" type="slidenum">
              <a:rPr lang="en-US"/>
              <a:pPr>
                <a:defRPr/>
              </a:pPr>
              <a:t>‹#›</a:t>
            </a:fld>
            <a:endParaRPr lang="en-US" dirty="0"/>
          </a:p>
        </p:txBody>
      </p:sp>
      <p:pic>
        <p:nvPicPr>
          <p:cNvPr id="12" name="Picture 11"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109282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919163"/>
            <a:ext cx="1041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693209"/>
            <a:ext cx="7772400" cy="2035669"/>
          </a:xfrm>
        </p:spPr>
        <p:txBody>
          <a:bodyPr anchor="t"/>
          <a:lstStyle>
            <a:lvl1pPr algn="ctr">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728878"/>
            <a:ext cx="6400800" cy="1369123"/>
          </a:xfrm>
        </p:spPr>
        <p:txBody>
          <a:bodyPr>
            <a:normAutofit/>
          </a:bodyPr>
          <a:lstStyle>
            <a:lvl1pPr marL="0" indent="0" algn="ctr">
              <a:buNone/>
              <a:defRPr sz="28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a:spLocks noGrp="1"/>
          </p:cNvSpPr>
          <p:nvPr>
            <p:ph type="sldNum" sz="quarter" idx="12"/>
          </p:nvPr>
        </p:nvSpPr>
        <p:spPr>
          <a:xfrm>
            <a:off x="230061" y="6356350"/>
            <a:ext cx="1598612" cy="365125"/>
          </a:xfrm>
        </p:spPr>
        <p:txBody>
          <a:bodyPr/>
          <a:lstStyle>
            <a:lvl1pPr>
              <a:defRPr>
                <a:latin typeface="Arial" panose="020B0604020202020204" pitchFamily="34" charset="0"/>
                <a:cs typeface="Arial" panose="020B0604020202020204" pitchFamily="34" charset="0"/>
              </a:defRPr>
            </a:lvl1pPr>
          </a:lstStyle>
          <a:p>
            <a:fld id="{5F03C75F-0C5B-44AD-B25F-08EA0C6A4CC4}" type="slidenum">
              <a:rPr lang="en-US" smtClean="0"/>
              <a:t>‹#›</a:t>
            </a:fld>
            <a:endParaRPr lang="en-US" dirty="0"/>
          </a:p>
        </p:txBody>
      </p:sp>
    </p:spTree>
    <p:extLst>
      <p:ext uri="{BB962C8B-B14F-4D97-AF65-F5344CB8AC3E}">
        <p14:creationId xmlns:p14="http://schemas.microsoft.com/office/powerpoint/2010/main" val="2528141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4_Custom Layout">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86757" y="648533"/>
            <a:ext cx="7770486" cy="1369122"/>
          </a:xfrm>
        </p:spPr>
        <p:txBody>
          <a:bodyPr anchor="t"/>
          <a:lstStyle>
            <a:lvl1pPr>
              <a:tabLst/>
              <a:defRPr>
                <a:solidFill>
                  <a:schemeClr val="tx2"/>
                </a:solidFill>
              </a:defRPr>
            </a:lvl1p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pPr>
              <a:defRPr/>
            </a:pPr>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6415C88E-AB3A-2341-9A3F-A4648A49C933}" type="slidenum">
              <a:rPr lang="en-US"/>
              <a:pPr>
                <a:defRPr/>
              </a:pPr>
              <a:t>‹#›</a:t>
            </a:fld>
            <a:endParaRPr lang="en-US" dirty="0"/>
          </a:p>
        </p:txBody>
      </p:sp>
      <p:pic>
        <p:nvPicPr>
          <p:cNvPr id="10" name="Picture 9"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417542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4016375"/>
            <a:ext cx="1041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911923" y="1309078"/>
            <a:ext cx="7320154" cy="2510692"/>
          </a:xfrm>
        </p:spPr>
        <p:txBody>
          <a:bodyPr>
            <a:normAutofit/>
          </a:bodyPr>
          <a:lstStyle>
            <a:lvl1pPr marL="0" indent="0" algn="ctr">
              <a:buNone/>
              <a:defRPr sz="28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Text Placeholder 16"/>
          <p:cNvSpPr>
            <a:spLocks noGrp="1"/>
          </p:cNvSpPr>
          <p:nvPr>
            <p:ph type="body" sz="quarter" idx="13" hasCustomPrompt="1"/>
          </p:nvPr>
        </p:nvSpPr>
        <p:spPr>
          <a:xfrm>
            <a:off x="911225" y="5255846"/>
            <a:ext cx="7321550" cy="683846"/>
          </a:xfrm>
        </p:spPr>
        <p:txBody>
          <a:bodyPr>
            <a:noAutofit/>
          </a:bodyPr>
          <a:lstStyle>
            <a:lvl1pPr marL="0" indent="0" algn="ctr">
              <a:lnSpc>
                <a:spcPct val="100000"/>
              </a:lnSpc>
              <a:spcBef>
                <a:spcPts val="0"/>
              </a:spcBef>
              <a:spcAft>
                <a:spcPts val="300"/>
              </a:spcAft>
              <a:buFontTx/>
              <a:buNone/>
              <a:defRPr sz="2000" baseline="0">
                <a:latin typeface="Arial" panose="020B0604020202020204" pitchFamily="34" charset="0"/>
                <a:cs typeface="Arial" panose="020B0604020202020204" pitchFamily="34" charset="0"/>
              </a:defRPr>
            </a:lvl1pPr>
            <a:lvl2pPr marL="0" indent="0" algn="ctr">
              <a:lnSpc>
                <a:spcPct val="100000"/>
              </a:lnSpc>
              <a:spcBef>
                <a:spcPts val="0"/>
              </a:spcBef>
              <a:spcAft>
                <a:spcPts val="300"/>
              </a:spcAft>
              <a:buFontTx/>
              <a:buNone/>
              <a:defRPr sz="2000" baseline="0">
                <a:latin typeface="Arial" panose="020B0604020202020204" pitchFamily="34" charset="0"/>
                <a:cs typeface="Arial" panose="020B0604020202020204" pitchFamily="34" charset="0"/>
              </a:defRPr>
            </a:lvl2pPr>
            <a:lvl3pPr marL="0" indent="0" algn="ctr">
              <a:lnSpc>
                <a:spcPct val="100000"/>
              </a:lnSpc>
              <a:spcBef>
                <a:spcPts val="0"/>
              </a:spcBef>
              <a:spcAft>
                <a:spcPts val="300"/>
              </a:spcAft>
              <a:buFontTx/>
              <a:buNone/>
              <a:defRPr sz="2000" baseline="0">
                <a:latin typeface="Arial" panose="020B0604020202020204" pitchFamily="34" charset="0"/>
                <a:cs typeface="Arial" panose="020B0604020202020204" pitchFamily="34" charset="0"/>
              </a:defRPr>
            </a:lvl3pPr>
            <a:lvl4pPr marL="0" indent="0" algn="ctr">
              <a:lnSpc>
                <a:spcPct val="100000"/>
              </a:lnSpc>
              <a:spcBef>
                <a:spcPts val="0"/>
              </a:spcBef>
              <a:spcAft>
                <a:spcPts val="300"/>
              </a:spcAft>
              <a:buFontTx/>
              <a:buNone/>
              <a:defRPr sz="2000" baseline="0">
                <a:latin typeface="Arial" panose="020B0604020202020204" pitchFamily="34" charset="0"/>
                <a:cs typeface="Arial" panose="020B0604020202020204" pitchFamily="34" charset="0"/>
              </a:defRPr>
            </a:lvl4pPr>
            <a:lvl5pPr marL="0" indent="0" algn="ctr">
              <a:lnSpc>
                <a:spcPct val="100000"/>
              </a:lnSpc>
              <a:spcBef>
                <a:spcPts val="0"/>
              </a:spcBef>
              <a:spcAft>
                <a:spcPts val="300"/>
              </a:spcAft>
              <a:buFontTx/>
              <a:buNone/>
              <a:defRPr sz="2000" baseline="0">
                <a:latin typeface="Arial" panose="020B0604020202020204" pitchFamily="34" charset="0"/>
                <a:cs typeface="Arial" panose="020B0604020202020204" pitchFamily="34" charset="0"/>
              </a:defRPr>
            </a:lvl5pPr>
          </a:lstStyle>
          <a:p>
            <a:pPr lvl="0"/>
            <a:r>
              <a:rPr lang="en-US" dirty="0"/>
              <a:t>Learn more at ibiweb.org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2"/>
          <p:cNvSpPr>
            <a:spLocks noGrp="1"/>
          </p:cNvSpPr>
          <p:nvPr>
            <p:ph type="dt" sz="half" idx="14"/>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8" name="Footer Placeholder 3"/>
          <p:cNvSpPr>
            <a:spLocks noGrp="1"/>
          </p:cNvSpPr>
          <p:nvPr>
            <p:ph type="ftr" sz="quarter" idx="15"/>
          </p:nvPr>
        </p:nvSpPr>
        <p:spPr/>
        <p:txBody>
          <a:bodyPr/>
          <a:lstStyle>
            <a:lvl1pPr>
              <a:defRPr/>
            </a:lvl1pPr>
          </a:lstStyle>
          <a:p>
            <a:pPr>
              <a:defRPr/>
            </a:pPr>
            <a:endParaRPr lang="en-US" dirty="0"/>
          </a:p>
        </p:txBody>
      </p:sp>
      <p:sp>
        <p:nvSpPr>
          <p:cNvPr id="9" name="Slide Number Placeholder 4"/>
          <p:cNvSpPr>
            <a:spLocks noGrp="1"/>
          </p:cNvSpPr>
          <p:nvPr>
            <p:ph type="sldNum" sz="quarter" idx="16"/>
          </p:nvPr>
        </p:nvSpPr>
        <p:spPr/>
        <p:txBody>
          <a:bodyPr/>
          <a:lstStyle>
            <a:lvl1pPr>
              <a:defRPr>
                <a:latin typeface="Arial" panose="020B0604020202020204" pitchFamily="34" charset="0"/>
                <a:cs typeface="Arial" panose="020B0604020202020204" pitchFamily="34" charset="0"/>
              </a:defRPr>
            </a:lvl1pPr>
          </a:lstStyle>
          <a:p>
            <a:pPr>
              <a:defRPr/>
            </a:pPr>
            <a:fld id="{ED0BF70F-1FE3-A146-A1D3-92FFE5961B73}" type="slidenum">
              <a:rPr lang="en-US" smtClean="0"/>
              <a:pPr>
                <a:defRPr/>
              </a:pPr>
              <a:t>‹#›</a:t>
            </a:fld>
            <a:endParaRPr lang="en-US" dirty="0"/>
          </a:p>
        </p:txBody>
      </p:sp>
    </p:spTree>
    <p:extLst>
      <p:ext uri="{BB962C8B-B14F-4D97-AF65-F5344CB8AC3E}">
        <p14:creationId xmlns:p14="http://schemas.microsoft.com/office/powerpoint/2010/main" val="347504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6757" y="648533"/>
            <a:ext cx="7770486" cy="1369122"/>
          </a:xfrm>
        </p:spPr>
        <p:txBody>
          <a:bodyPr anchor="t">
            <a:normAutofit/>
          </a:bodyPr>
          <a:lstStyle>
            <a:lvl1pPr>
              <a:tabLst/>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6757" y="2242840"/>
            <a:ext cx="7770486" cy="3883323"/>
          </a:xfrm>
        </p:spPr>
        <p:txBody>
          <a:bodyPr>
            <a:normAutofit/>
          </a:bodyPr>
          <a:lstStyle>
            <a:lvl1pPr marL="342900" marR="0" indent="-342900" algn="l" defTabSz="457200" rtl="0" eaLnBrk="1" fontAlgn="base" latinLnBrk="0" hangingPunct="1">
              <a:lnSpc>
                <a:spcPct val="100000"/>
              </a:lnSpc>
              <a:spcBef>
                <a:spcPct val="20000"/>
              </a:spcBef>
              <a:spcAft>
                <a:spcPct val="0"/>
              </a:spcAft>
              <a:buClrTx/>
              <a:buSzTx/>
              <a:buFont typeface="Arial" charset="0"/>
              <a:buChar char="•"/>
              <a:tabLst/>
              <a:defRPr>
                <a:latin typeface="Arial" panose="020B0604020202020204" pitchFamily="34" charset="0"/>
                <a:cs typeface="Arial" panose="020B0604020202020204" pitchFamily="34" charset="0"/>
              </a:defRPr>
            </a:lvl1pPr>
            <a:lvl2pPr marL="742950" marR="0" indent="-285750" algn="l" defTabSz="457200" rtl="0" eaLnBrk="1" fontAlgn="base" latinLnBrk="0" hangingPunct="1">
              <a:lnSpc>
                <a:spcPct val="100000"/>
              </a:lnSpc>
              <a:spcBef>
                <a:spcPct val="20000"/>
              </a:spcBef>
              <a:spcAft>
                <a:spcPct val="0"/>
              </a:spcAft>
              <a:buClrTx/>
              <a:buSzTx/>
              <a:buFont typeface="Arial" charset="0"/>
              <a:buChar char="–"/>
              <a:tabLst/>
              <a:defRPr>
                <a:latin typeface="Arial" panose="020B0604020202020204" pitchFamily="34" charset="0"/>
                <a:cs typeface="Arial" panose="020B0604020202020204" pitchFamily="34" charset="0"/>
              </a:defRPr>
            </a:lvl2pPr>
            <a:lvl3pPr marL="1143000" marR="0" indent="-338138" algn="l" defTabSz="457200" rtl="0" eaLnBrk="1" fontAlgn="base" latinLnBrk="0" hangingPunct="1">
              <a:lnSpc>
                <a:spcPct val="100000"/>
              </a:lnSpc>
              <a:spcBef>
                <a:spcPct val="20000"/>
              </a:spcBef>
              <a:spcAft>
                <a:spcPct val="0"/>
              </a:spcAft>
              <a:buClrTx/>
              <a:buSzTx/>
              <a:buFont typeface="Arial" charset="0"/>
              <a:buChar char="•"/>
              <a:tabLst/>
              <a:defRPr>
                <a:latin typeface="Arial" panose="020B0604020202020204" pitchFamily="34" charset="0"/>
                <a:cs typeface="Arial" panose="020B0604020202020204" pitchFamily="34" charset="0"/>
              </a:defRPr>
            </a:lvl3pPr>
            <a:lvl4pPr marL="1600200" marR="0" indent="-228600" algn="l" defTabSz="457200" rtl="0" eaLnBrk="1" fontAlgn="base" latinLnBrk="0" hangingPunct="1">
              <a:lnSpc>
                <a:spcPct val="100000"/>
              </a:lnSpc>
              <a:spcBef>
                <a:spcPct val="20000"/>
              </a:spcBef>
              <a:spcAft>
                <a:spcPct val="0"/>
              </a:spcAft>
              <a:buClrTx/>
              <a:buSzTx/>
              <a:buFont typeface="Arial" charset="0"/>
              <a:buChar char="–"/>
              <a:tabLst/>
              <a:defRPr>
                <a:latin typeface="Arial" panose="020B0604020202020204" pitchFamily="34" charset="0"/>
                <a:cs typeface="Arial" panose="020B0604020202020204" pitchFamily="34" charset="0"/>
              </a:defRPr>
            </a:lvl4pPr>
            <a:lvl5pPr marL="2057400" marR="0" indent="-228600" algn="l" defTabSz="457200" rtl="0" eaLnBrk="1" fontAlgn="base" latinLnBrk="0" hangingPunct="1">
              <a:lnSpc>
                <a:spcPct val="100000"/>
              </a:lnSpc>
              <a:spcBef>
                <a:spcPct val="20000"/>
              </a:spcBef>
              <a:spcAft>
                <a:spcPct val="0"/>
              </a:spcAft>
              <a:buClrTx/>
              <a:buSzTx/>
              <a:buFont typeface="Arial" charset="0"/>
              <a:buChar char="»"/>
              <a:tabLst/>
              <a:defRPr>
                <a:latin typeface="Arial" panose="020B0604020202020204" pitchFamily="34" charset="0"/>
                <a:cs typeface="Arial" panose="020B0604020202020204" pitchFamily="34" charset="0"/>
              </a:defRPr>
            </a:lvl5p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a:ln>
                  <a:noFill/>
                </a:ln>
                <a:solidFill>
                  <a:srgbClr val="48464C"/>
                </a:solidFill>
                <a:effectLst/>
                <a:uLnTx/>
                <a:uFillTx/>
                <a:latin typeface="Arial" panose="020B0604020202020204" pitchFamily="34" charset="0"/>
                <a:ea typeface="ＭＳ Ｐゴシック" charset="0"/>
                <a:cs typeface="Arial" panose="020B0604020202020204" pitchFamily="34" charset="0"/>
              </a:rPr>
              <a:t>Click to edit Master text styles</a:t>
            </a:r>
          </a:p>
          <a:p>
            <a:pPr marL="342900" marR="0" lvl="1"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a:ln>
                  <a:noFill/>
                </a:ln>
                <a:solidFill>
                  <a:srgbClr val="48464C"/>
                </a:solidFill>
                <a:effectLst/>
                <a:uLnTx/>
                <a:uFillTx/>
                <a:latin typeface="Arial" panose="020B0604020202020204" pitchFamily="34" charset="0"/>
                <a:ea typeface="ＭＳ Ｐゴシック" charset="0"/>
                <a:cs typeface="Arial" panose="020B0604020202020204" pitchFamily="34" charset="0"/>
              </a:rPr>
              <a:t>Second level</a:t>
            </a:r>
          </a:p>
          <a:p>
            <a:pPr marL="342900" marR="0" lvl="2"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a:ln>
                  <a:noFill/>
                </a:ln>
                <a:solidFill>
                  <a:srgbClr val="48464C"/>
                </a:solidFill>
                <a:effectLst/>
                <a:uLnTx/>
                <a:uFillTx/>
                <a:latin typeface="Arial" panose="020B0604020202020204" pitchFamily="34" charset="0"/>
                <a:ea typeface="ＭＳ Ｐゴシック" charset="0"/>
                <a:cs typeface="Arial" panose="020B0604020202020204" pitchFamily="34" charset="0"/>
              </a:rPr>
              <a:t>Third level</a:t>
            </a:r>
          </a:p>
          <a:p>
            <a:pPr marL="342900" marR="0" lvl="3"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a:ln>
                  <a:noFill/>
                </a:ln>
                <a:solidFill>
                  <a:srgbClr val="48464C"/>
                </a:solidFill>
                <a:effectLst/>
                <a:uLnTx/>
                <a:uFillTx/>
                <a:latin typeface="Arial" panose="020B0604020202020204" pitchFamily="34" charset="0"/>
                <a:ea typeface="ＭＳ Ｐゴシック" charset="0"/>
                <a:cs typeface="Arial" panose="020B0604020202020204" pitchFamily="34" charset="0"/>
              </a:rPr>
              <a:t>Fourth level</a:t>
            </a:r>
          </a:p>
          <a:p>
            <a:pPr marL="342900" marR="0" lvl="4"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a:ln>
                  <a:noFill/>
                </a:ln>
                <a:solidFill>
                  <a:srgbClr val="48464C"/>
                </a:solidFill>
                <a:effectLst/>
                <a:uLnTx/>
                <a:uFillTx/>
                <a:latin typeface="Arial" panose="020B0604020202020204" pitchFamily="34" charset="0"/>
                <a:ea typeface="ＭＳ Ｐゴシック" charset="0"/>
                <a:cs typeface="Arial" panose="020B0604020202020204" pitchFamily="34" charset="0"/>
              </a:rPr>
              <a:t>Fifth level</a:t>
            </a:r>
            <a:endParaRPr kumimoji="0" lang="en-US" sz="1800" b="0" i="0" u="none" strike="noStrike" kern="1200" cap="none" spc="0" normalizeH="0" baseline="0" noProof="0" dirty="0">
              <a:ln>
                <a:noFill/>
              </a:ln>
              <a:solidFill>
                <a:srgbClr val="48464C"/>
              </a:solidFill>
              <a:effectLst/>
              <a:uLnTx/>
              <a:uFillTx/>
              <a:latin typeface="Arial" panose="020B0604020202020204" pitchFamily="34" charset="0"/>
              <a:ea typeface="ＭＳ Ｐゴシック" charset="0"/>
              <a:cs typeface="Arial" panose="020B0604020202020204" pitchFamily="34" charset="0"/>
            </a:endParaRPr>
          </a:p>
        </p:txBody>
      </p:sp>
      <p:sp>
        <p:nvSpPr>
          <p:cNvPr id="7" name="Footer Placeholder 4"/>
          <p:cNvSpPr>
            <a:spLocks noGrp="1"/>
          </p:cNvSpPr>
          <p:nvPr>
            <p:ph type="ftr" sz="quarter" idx="11"/>
          </p:nvPr>
        </p:nvSpPr>
        <p:spPr/>
        <p:txBody>
          <a:bodyPr/>
          <a:lstStyle>
            <a:lvl1pPr>
              <a:defRPr/>
            </a:lvl1pPr>
          </a:lstStyle>
          <a:p>
            <a:pPr>
              <a:defRPr/>
            </a:pPr>
            <a:endParaRPr lang="en-US" dirty="0"/>
          </a:p>
        </p:txBody>
      </p:sp>
      <p:pic>
        <p:nvPicPr>
          <p:cNvPr id="10" name="Picture 9"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
        <p:nvSpPr>
          <p:cNvPr id="8" name="Slide Number Placeholder 5"/>
          <p:cNvSpPr txBox="1">
            <a:spLocks/>
          </p:cNvSpPr>
          <p:nvPr/>
        </p:nvSpPr>
        <p:spPr>
          <a:xfrm>
            <a:off x="6245352" y="6355080"/>
            <a:ext cx="1598612"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5pPr>
            <a:lvl6pPr marL="2286000" algn="l" defTabSz="457200" rtl="0" eaLnBrk="1" latinLnBrk="0" hangingPunct="1">
              <a:defRPr kern="1200">
                <a:solidFill>
                  <a:schemeClr val="tx1"/>
                </a:solidFill>
                <a:latin typeface="Franklin Gothic Book" charset="0"/>
                <a:ea typeface="ＭＳ Ｐゴシック" charset="0"/>
                <a:cs typeface="ＭＳ Ｐゴシック" charset="0"/>
              </a:defRPr>
            </a:lvl6pPr>
            <a:lvl7pPr marL="2743200" algn="l" defTabSz="457200" rtl="0" eaLnBrk="1" latinLnBrk="0" hangingPunct="1">
              <a:defRPr kern="1200">
                <a:solidFill>
                  <a:schemeClr val="tx1"/>
                </a:solidFill>
                <a:latin typeface="Franklin Gothic Book" charset="0"/>
                <a:ea typeface="ＭＳ Ｐゴシック" charset="0"/>
                <a:cs typeface="ＭＳ Ｐゴシック" charset="0"/>
              </a:defRPr>
            </a:lvl7pPr>
            <a:lvl8pPr marL="3200400" algn="l" defTabSz="457200" rtl="0" eaLnBrk="1" latinLnBrk="0" hangingPunct="1">
              <a:defRPr kern="1200">
                <a:solidFill>
                  <a:schemeClr val="tx1"/>
                </a:solidFill>
                <a:latin typeface="Franklin Gothic Book" charset="0"/>
                <a:ea typeface="ＭＳ Ｐゴシック" charset="0"/>
                <a:cs typeface="ＭＳ Ｐゴシック" charset="0"/>
              </a:defRPr>
            </a:lvl8pPr>
            <a:lvl9pPr marL="3657600" algn="l" defTabSz="457200" rtl="0" eaLnBrk="1" latinLnBrk="0" hangingPunct="1">
              <a:defRPr kern="1200">
                <a:solidFill>
                  <a:schemeClr val="tx1"/>
                </a:solidFill>
                <a:latin typeface="Franklin Gothic Book" charset="0"/>
                <a:ea typeface="ＭＳ Ｐゴシック" charset="0"/>
                <a:cs typeface="ＭＳ Ｐゴシック" charset="0"/>
              </a:defRPr>
            </a:lvl9pPr>
          </a:lstStyle>
          <a:p>
            <a:pPr algn="r">
              <a:defRPr/>
            </a:pPr>
            <a:fld id="{BE625184-FB31-B847-832C-F21165A1240D}" type="slidenum">
              <a:rPr lang="en-US" smtClean="0"/>
              <a:pPr algn="r">
                <a:defRPr/>
              </a:pPr>
              <a:t>‹#›</a:t>
            </a:fld>
            <a:endParaRPr lang="en-US" dirty="0"/>
          </a:p>
        </p:txBody>
      </p:sp>
    </p:spTree>
    <p:extLst>
      <p:ext uri="{BB962C8B-B14F-4D97-AF65-F5344CB8AC3E}">
        <p14:creationId xmlns:p14="http://schemas.microsoft.com/office/powerpoint/2010/main" val="183496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86757" y="648533"/>
            <a:ext cx="7770486" cy="1369122"/>
          </a:xfrm>
        </p:spPr>
        <p:txBody>
          <a:bodyPr anchor="t">
            <a:normAutofit/>
          </a:bodyPr>
          <a:lstStyle>
            <a:lvl1pPr>
              <a:tabLst/>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Content Placeholder 2"/>
          <p:cNvSpPr>
            <a:spLocks noGrp="1"/>
          </p:cNvSpPr>
          <p:nvPr>
            <p:ph idx="13"/>
          </p:nvPr>
        </p:nvSpPr>
        <p:spPr>
          <a:xfrm>
            <a:off x="4806462" y="2242840"/>
            <a:ext cx="3653692" cy="3902006"/>
          </a:xfrm>
        </p:spPr>
        <p:txBody>
          <a:bodyPr/>
          <a:lstStyle>
            <a:lvl1pPr marL="342900" marR="0" indent="-342900" algn="l" defTabSz="457200" rtl="0" eaLnBrk="1" fontAlgn="base" latinLnBrk="0" hangingPunct="1">
              <a:lnSpc>
                <a:spcPct val="100000"/>
              </a:lnSpc>
              <a:spcBef>
                <a:spcPct val="20000"/>
              </a:spcBef>
              <a:spcAft>
                <a:spcPct val="0"/>
              </a:spcAft>
              <a:buClrTx/>
              <a:buSzTx/>
              <a:buFont typeface="Arial" charset="0"/>
              <a:buChar char="•"/>
              <a:tabLst/>
              <a:defRPr>
                <a:latin typeface="Arial" panose="020B0604020202020204" pitchFamily="34" charset="0"/>
                <a:cs typeface="Arial" panose="020B0604020202020204" pitchFamily="34" charset="0"/>
              </a:defRPr>
            </a:lvl1pPr>
            <a:lvl2pPr marL="742950" marR="0" indent="-285750" algn="l" defTabSz="457200" rtl="0" eaLnBrk="1" fontAlgn="base" latinLnBrk="0" hangingPunct="1">
              <a:lnSpc>
                <a:spcPct val="100000"/>
              </a:lnSpc>
              <a:spcBef>
                <a:spcPct val="20000"/>
              </a:spcBef>
              <a:spcAft>
                <a:spcPct val="0"/>
              </a:spcAft>
              <a:buClrTx/>
              <a:buSzTx/>
              <a:buFont typeface="Arial" charset="0"/>
              <a:buChar char="–"/>
              <a:tabLst/>
              <a:defRPr>
                <a:latin typeface="Arial" panose="020B0604020202020204" pitchFamily="34" charset="0"/>
                <a:cs typeface="Arial" panose="020B0604020202020204" pitchFamily="34" charset="0"/>
              </a:defRPr>
            </a:lvl2pPr>
            <a:lvl3pPr marL="1143000" marR="0" indent="-228600" algn="l" defTabSz="457200" rtl="0" eaLnBrk="1" fontAlgn="base" latinLnBrk="0" hangingPunct="1">
              <a:lnSpc>
                <a:spcPct val="100000"/>
              </a:lnSpc>
              <a:spcBef>
                <a:spcPct val="20000"/>
              </a:spcBef>
              <a:spcAft>
                <a:spcPct val="0"/>
              </a:spcAft>
              <a:buClrTx/>
              <a:buSzTx/>
              <a:buFont typeface="Arial" charset="0"/>
              <a:buChar char="•"/>
              <a:tabLst/>
              <a:defRPr>
                <a:latin typeface="Arial" panose="020B0604020202020204" pitchFamily="34" charset="0"/>
                <a:cs typeface="Arial" panose="020B0604020202020204" pitchFamily="34" charset="0"/>
              </a:defRPr>
            </a:lvl3pPr>
            <a:lvl4pPr marL="1600200" marR="0" indent="-228600" algn="l" defTabSz="457200" rtl="0" eaLnBrk="1" fontAlgn="base" latinLnBrk="0" hangingPunct="1">
              <a:lnSpc>
                <a:spcPct val="100000"/>
              </a:lnSpc>
              <a:spcBef>
                <a:spcPct val="20000"/>
              </a:spcBef>
              <a:spcAft>
                <a:spcPct val="0"/>
              </a:spcAft>
              <a:buClrTx/>
              <a:buSzTx/>
              <a:buFont typeface="Arial" charset="0"/>
              <a:buChar char="–"/>
              <a:tabLst/>
              <a:defRPr>
                <a:latin typeface="Arial" panose="020B0604020202020204" pitchFamily="34" charset="0"/>
                <a:cs typeface="Arial" panose="020B0604020202020204" pitchFamily="34" charset="0"/>
              </a:defRPr>
            </a:lvl4pPr>
            <a:lvl5pPr marL="2057400" marR="0" indent="-228600" algn="l" defTabSz="457200" rtl="0" eaLnBrk="1" fontAlgn="base" latinLnBrk="0" hangingPunct="1">
              <a:lnSpc>
                <a:spcPct val="100000"/>
              </a:lnSpc>
              <a:spcBef>
                <a:spcPct val="20000"/>
              </a:spcBef>
              <a:spcAft>
                <a:spcPct val="0"/>
              </a:spcAft>
              <a:buClrTx/>
              <a:buSzTx/>
              <a:buFont typeface="Arial" charset="0"/>
              <a:buChar char="»"/>
              <a:tabLst/>
              <a:defRPr>
                <a:latin typeface="Arial" panose="020B0604020202020204" pitchFamily="34" charset="0"/>
                <a:cs typeface="Arial" panose="020B0604020202020204" pitchFamily="34" charset="0"/>
              </a:defRPr>
            </a:lvl5p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a:ln>
                  <a:noFill/>
                </a:ln>
                <a:solidFill>
                  <a:srgbClr val="48464C"/>
                </a:solidFill>
                <a:effectLst/>
                <a:uLnTx/>
                <a:uFillTx/>
                <a:latin typeface="Arial" panose="020B0604020202020204" pitchFamily="34" charset="0"/>
                <a:ea typeface="ＭＳ Ｐゴシック" charset="0"/>
                <a:cs typeface="Arial" panose="020B0604020202020204" pitchFamily="34" charset="0"/>
              </a:rPr>
              <a:t>Click to edit Master text styles</a:t>
            </a:r>
          </a:p>
          <a:p>
            <a:pPr marL="342900" marR="0" lvl="1"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a:ln>
                  <a:noFill/>
                </a:ln>
                <a:solidFill>
                  <a:srgbClr val="48464C"/>
                </a:solidFill>
                <a:effectLst/>
                <a:uLnTx/>
                <a:uFillTx/>
                <a:latin typeface="Arial" panose="020B0604020202020204" pitchFamily="34" charset="0"/>
                <a:ea typeface="ＭＳ Ｐゴシック" charset="0"/>
                <a:cs typeface="Arial" panose="020B0604020202020204" pitchFamily="34" charset="0"/>
              </a:rPr>
              <a:t>Second level</a:t>
            </a:r>
          </a:p>
          <a:p>
            <a:pPr marL="342900" marR="0" lvl="2"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a:ln>
                  <a:noFill/>
                </a:ln>
                <a:solidFill>
                  <a:srgbClr val="48464C"/>
                </a:solidFill>
                <a:effectLst/>
                <a:uLnTx/>
                <a:uFillTx/>
                <a:latin typeface="Arial" panose="020B0604020202020204" pitchFamily="34" charset="0"/>
                <a:ea typeface="ＭＳ Ｐゴシック" charset="0"/>
                <a:cs typeface="Arial" panose="020B0604020202020204" pitchFamily="34" charset="0"/>
              </a:rPr>
              <a:t>Third level</a:t>
            </a:r>
          </a:p>
          <a:p>
            <a:pPr marL="342900" marR="0" lvl="3"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a:ln>
                  <a:noFill/>
                </a:ln>
                <a:solidFill>
                  <a:srgbClr val="48464C"/>
                </a:solidFill>
                <a:effectLst/>
                <a:uLnTx/>
                <a:uFillTx/>
                <a:latin typeface="Arial" panose="020B0604020202020204" pitchFamily="34" charset="0"/>
                <a:ea typeface="ＭＳ Ｐゴシック" charset="0"/>
                <a:cs typeface="Arial" panose="020B0604020202020204" pitchFamily="34" charset="0"/>
              </a:rPr>
              <a:t>Fourth level</a:t>
            </a:r>
          </a:p>
          <a:p>
            <a:pPr marL="342900" marR="0" lvl="4"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a:ln>
                  <a:noFill/>
                </a:ln>
                <a:solidFill>
                  <a:srgbClr val="48464C"/>
                </a:solidFill>
                <a:effectLst/>
                <a:uLnTx/>
                <a:uFillTx/>
                <a:latin typeface="Arial" panose="020B0604020202020204" pitchFamily="34" charset="0"/>
                <a:ea typeface="ＭＳ Ｐゴシック" charset="0"/>
                <a:cs typeface="Arial" panose="020B0604020202020204" pitchFamily="34" charset="0"/>
              </a:rPr>
              <a:t>Fifth level</a:t>
            </a:r>
            <a:endParaRPr kumimoji="0" lang="en-US" sz="1800" b="0" i="0" u="none" strike="noStrike" kern="1200" cap="none" spc="0" normalizeH="0" baseline="0" noProof="0" dirty="0">
              <a:ln>
                <a:noFill/>
              </a:ln>
              <a:solidFill>
                <a:srgbClr val="48464C"/>
              </a:solidFill>
              <a:effectLst/>
              <a:uLnTx/>
              <a:uFillTx/>
              <a:latin typeface="Arial" panose="020B0604020202020204" pitchFamily="34" charset="0"/>
              <a:ea typeface="ＭＳ Ｐゴシック" charset="0"/>
              <a:cs typeface="Arial" panose="020B0604020202020204" pitchFamily="34" charset="0"/>
            </a:endParaRPr>
          </a:p>
        </p:txBody>
      </p:sp>
      <p:sp>
        <p:nvSpPr>
          <p:cNvPr id="10" name="Content Placeholder 2"/>
          <p:cNvSpPr>
            <a:spLocks noGrp="1"/>
          </p:cNvSpPr>
          <p:nvPr>
            <p:ph idx="14"/>
          </p:nvPr>
        </p:nvSpPr>
        <p:spPr>
          <a:xfrm>
            <a:off x="683847" y="2242840"/>
            <a:ext cx="3653692" cy="3902006"/>
          </a:xfrm>
        </p:spPr>
        <p:txBody>
          <a:bodyPr/>
          <a:lstStyle>
            <a:lvl1pPr marL="342900" marR="0" indent="-342900" algn="l" defTabSz="457200" rtl="0" eaLnBrk="1" fontAlgn="base" latinLnBrk="0" hangingPunct="1">
              <a:lnSpc>
                <a:spcPct val="100000"/>
              </a:lnSpc>
              <a:spcBef>
                <a:spcPct val="20000"/>
              </a:spcBef>
              <a:spcAft>
                <a:spcPct val="0"/>
              </a:spcAft>
              <a:buClrTx/>
              <a:buSzTx/>
              <a:buFont typeface="Arial" charset="0"/>
              <a:buChar char="•"/>
              <a:tabLst/>
              <a:defRPr>
                <a:latin typeface="Arial" panose="020B0604020202020204" pitchFamily="34" charset="0"/>
                <a:cs typeface="Arial" panose="020B0604020202020204" pitchFamily="34" charset="0"/>
              </a:defRPr>
            </a:lvl1pPr>
            <a:lvl2pPr marL="742950" marR="0" indent="-285750" algn="l" defTabSz="457200" rtl="0" eaLnBrk="1" fontAlgn="base" latinLnBrk="0" hangingPunct="1">
              <a:lnSpc>
                <a:spcPct val="100000"/>
              </a:lnSpc>
              <a:spcBef>
                <a:spcPct val="20000"/>
              </a:spcBef>
              <a:spcAft>
                <a:spcPct val="0"/>
              </a:spcAft>
              <a:buClrTx/>
              <a:buSzTx/>
              <a:buFont typeface="Arial" charset="0"/>
              <a:buChar char="–"/>
              <a:tabLst/>
              <a:defRPr>
                <a:latin typeface="Arial" panose="020B0604020202020204" pitchFamily="34" charset="0"/>
                <a:cs typeface="Arial" panose="020B0604020202020204" pitchFamily="34" charset="0"/>
              </a:defRPr>
            </a:lvl2pPr>
            <a:lvl3pPr marL="1143000" marR="0" indent="-228600" algn="l" defTabSz="457200" rtl="0" eaLnBrk="1" fontAlgn="base" latinLnBrk="0" hangingPunct="1">
              <a:lnSpc>
                <a:spcPct val="100000"/>
              </a:lnSpc>
              <a:spcBef>
                <a:spcPct val="20000"/>
              </a:spcBef>
              <a:spcAft>
                <a:spcPct val="0"/>
              </a:spcAft>
              <a:buClrTx/>
              <a:buSzTx/>
              <a:buFont typeface="Arial" charset="0"/>
              <a:buChar char="•"/>
              <a:tabLst/>
              <a:defRPr>
                <a:latin typeface="Arial" panose="020B0604020202020204" pitchFamily="34" charset="0"/>
                <a:cs typeface="Arial" panose="020B0604020202020204" pitchFamily="34" charset="0"/>
              </a:defRPr>
            </a:lvl3pPr>
            <a:lvl4pPr marL="1600200" marR="0" indent="-228600" algn="l" defTabSz="457200" rtl="0" eaLnBrk="1" fontAlgn="base" latinLnBrk="0" hangingPunct="1">
              <a:lnSpc>
                <a:spcPct val="100000"/>
              </a:lnSpc>
              <a:spcBef>
                <a:spcPct val="20000"/>
              </a:spcBef>
              <a:spcAft>
                <a:spcPct val="0"/>
              </a:spcAft>
              <a:buClrTx/>
              <a:buSzTx/>
              <a:buFont typeface="Arial" charset="0"/>
              <a:buChar char="–"/>
              <a:tabLst/>
              <a:defRPr>
                <a:latin typeface="Arial" panose="020B0604020202020204" pitchFamily="34" charset="0"/>
                <a:cs typeface="Arial" panose="020B0604020202020204" pitchFamily="34" charset="0"/>
              </a:defRPr>
            </a:lvl4pPr>
            <a:lvl5pPr marL="2057400" marR="0" indent="-228600" algn="l" defTabSz="457200" rtl="0" eaLnBrk="1" fontAlgn="base" latinLnBrk="0" hangingPunct="1">
              <a:lnSpc>
                <a:spcPct val="100000"/>
              </a:lnSpc>
              <a:spcBef>
                <a:spcPct val="20000"/>
              </a:spcBef>
              <a:spcAft>
                <a:spcPct val="0"/>
              </a:spcAft>
              <a:buClrTx/>
              <a:buSzTx/>
              <a:buFont typeface="Arial" charset="0"/>
              <a:buChar char="»"/>
              <a:tabLst/>
              <a:defRPr>
                <a:latin typeface="Arial" panose="020B0604020202020204" pitchFamily="34" charset="0"/>
                <a:cs typeface="Arial" panose="020B0604020202020204" pitchFamily="34" charset="0"/>
              </a:defRPr>
            </a:lvl5p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a:ln>
                  <a:noFill/>
                </a:ln>
                <a:solidFill>
                  <a:srgbClr val="48464C"/>
                </a:solidFill>
                <a:effectLst/>
                <a:uLnTx/>
                <a:uFillTx/>
                <a:latin typeface="Arial" panose="020B0604020202020204" pitchFamily="34" charset="0"/>
                <a:ea typeface="ＭＳ Ｐゴシック" charset="0"/>
                <a:cs typeface="Arial" panose="020B0604020202020204" pitchFamily="34" charset="0"/>
              </a:rPr>
              <a:t>Click to edit Master text styles</a:t>
            </a:r>
          </a:p>
          <a:p>
            <a:pPr marL="342900" marR="0" lvl="1"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a:ln>
                  <a:noFill/>
                </a:ln>
                <a:solidFill>
                  <a:srgbClr val="48464C"/>
                </a:solidFill>
                <a:effectLst/>
                <a:uLnTx/>
                <a:uFillTx/>
                <a:latin typeface="Arial" panose="020B0604020202020204" pitchFamily="34" charset="0"/>
                <a:ea typeface="ＭＳ Ｐゴシック" charset="0"/>
                <a:cs typeface="Arial" panose="020B0604020202020204" pitchFamily="34" charset="0"/>
              </a:rPr>
              <a:t>Second level</a:t>
            </a:r>
          </a:p>
          <a:p>
            <a:pPr marL="342900" marR="0" lvl="2"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a:ln>
                  <a:noFill/>
                </a:ln>
                <a:solidFill>
                  <a:srgbClr val="48464C"/>
                </a:solidFill>
                <a:effectLst/>
                <a:uLnTx/>
                <a:uFillTx/>
                <a:latin typeface="Arial" panose="020B0604020202020204" pitchFamily="34" charset="0"/>
                <a:ea typeface="ＭＳ Ｐゴシック" charset="0"/>
                <a:cs typeface="Arial" panose="020B0604020202020204" pitchFamily="34" charset="0"/>
              </a:rPr>
              <a:t>Third level</a:t>
            </a:r>
          </a:p>
          <a:p>
            <a:pPr marL="342900" marR="0" lvl="3"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a:ln>
                  <a:noFill/>
                </a:ln>
                <a:solidFill>
                  <a:srgbClr val="48464C"/>
                </a:solidFill>
                <a:effectLst/>
                <a:uLnTx/>
                <a:uFillTx/>
                <a:latin typeface="Arial" panose="020B0604020202020204" pitchFamily="34" charset="0"/>
                <a:ea typeface="ＭＳ Ｐゴシック" charset="0"/>
                <a:cs typeface="Arial" panose="020B0604020202020204" pitchFamily="34" charset="0"/>
              </a:rPr>
              <a:t>Fourth level</a:t>
            </a:r>
          </a:p>
          <a:p>
            <a:pPr marL="342900" marR="0" lvl="4"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a:ln>
                  <a:noFill/>
                </a:ln>
                <a:solidFill>
                  <a:srgbClr val="48464C"/>
                </a:solidFill>
                <a:effectLst/>
                <a:uLnTx/>
                <a:uFillTx/>
                <a:latin typeface="Arial" panose="020B0604020202020204" pitchFamily="34" charset="0"/>
                <a:ea typeface="ＭＳ Ｐゴシック" charset="0"/>
                <a:cs typeface="Arial" panose="020B0604020202020204" pitchFamily="34" charset="0"/>
              </a:rPr>
              <a:t>Fifth level</a:t>
            </a:r>
            <a:endParaRPr kumimoji="0" lang="en-US" sz="1800" b="0" i="0" u="none" strike="noStrike" kern="1200" cap="none" spc="0" normalizeH="0" baseline="0" noProof="0" dirty="0">
              <a:ln>
                <a:noFill/>
              </a:ln>
              <a:solidFill>
                <a:srgbClr val="48464C"/>
              </a:solidFill>
              <a:effectLst/>
              <a:uLnTx/>
              <a:uFillTx/>
              <a:latin typeface="Arial" panose="020B0604020202020204" pitchFamily="34" charset="0"/>
              <a:ea typeface="ＭＳ Ｐゴシック" charset="0"/>
              <a:cs typeface="Arial" panose="020B0604020202020204" pitchFamily="34" charset="0"/>
            </a:endParaRPr>
          </a:p>
        </p:txBody>
      </p:sp>
      <p:sp>
        <p:nvSpPr>
          <p:cNvPr id="8" name="Date Placeholder 2"/>
          <p:cNvSpPr>
            <a:spLocks noGrp="1"/>
          </p:cNvSpPr>
          <p:nvPr>
            <p:ph type="dt" sz="half" idx="15"/>
          </p:nvPr>
        </p:nvSpPr>
        <p:spPr/>
        <p:txBody>
          <a:bodyPr/>
          <a:lstStyle>
            <a:lvl1pPr>
              <a:defRPr/>
            </a:lvl1pPr>
          </a:lstStyle>
          <a:p>
            <a:pPr>
              <a:defRPr/>
            </a:pPr>
            <a:endParaRPr lang="en-US" dirty="0"/>
          </a:p>
        </p:txBody>
      </p:sp>
      <p:sp>
        <p:nvSpPr>
          <p:cNvPr id="11" name="Footer Placeholder 3"/>
          <p:cNvSpPr>
            <a:spLocks noGrp="1"/>
          </p:cNvSpPr>
          <p:nvPr>
            <p:ph type="ftr" sz="quarter" idx="16"/>
          </p:nvPr>
        </p:nvSpPr>
        <p:spPr/>
        <p:txBody>
          <a:bodyPr/>
          <a:lstStyle>
            <a:lvl1pPr>
              <a:defRPr/>
            </a:lvl1pPr>
          </a:lstStyle>
          <a:p>
            <a:pPr>
              <a:defRPr/>
            </a:pPr>
            <a:endParaRPr lang="en-US" dirty="0"/>
          </a:p>
        </p:txBody>
      </p:sp>
      <p:sp>
        <p:nvSpPr>
          <p:cNvPr id="12" name="Slide Number Placeholder 4"/>
          <p:cNvSpPr>
            <a:spLocks noGrp="1"/>
          </p:cNvSpPr>
          <p:nvPr>
            <p:ph type="sldNum" sz="quarter" idx="17"/>
          </p:nvPr>
        </p:nvSpPr>
        <p:spPr/>
        <p:txBody>
          <a:bodyPr/>
          <a:lstStyle>
            <a:lvl1pPr>
              <a:defRPr/>
            </a:lvl1pPr>
          </a:lstStyle>
          <a:p>
            <a:pPr>
              <a:defRPr/>
            </a:pPr>
            <a:fld id="{2E5B7570-AA2B-464D-8F84-F71BBCD3DCF8}" type="slidenum">
              <a:rPr lang="en-US"/>
              <a:pPr>
                <a:defRPr/>
              </a:pPr>
              <a:t>‹#›</a:t>
            </a:fld>
            <a:endParaRPr lang="en-US" dirty="0"/>
          </a:p>
        </p:txBody>
      </p:sp>
      <p:pic>
        <p:nvPicPr>
          <p:cNvPr id="14" name="Picture 13"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185517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3"/>
          </p:nvPr>
        </p:nvSpPr>
        <p:spPr>
          <a:xfrm>
            <a:off x="4806462" y="684561"/>
            <a:ext cx="3653692" cy="5460285"/>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683847" y="684561"/>
            <a:ext cx="3653692" cy="5460285"/>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2"/>
          <p:cNvSpPr>
            <a:spLocks noGrp="1"/>
          </p:cNvSpPr>
          <p:nvPr>
            <p:ph type="dt" sz="half" idx="15"/>
          </p:nvPr>
        </p:nvSpPr>
        <p:spPr/>
        <p:txBody>
          <a:bodyPr/>
          <a:lstStyle>
            <a:lvl1pPr>
              <a:defRPr/>
            </a:lvl1pPr>
          </a:lstStyle>
          <a:p>
            <a:pPr>
              <a:defRPr/>
            </a:pPr>
            <a:endParaRPr lang="en-US" dirty="0"/>
          </a:p>
        </p:txBody>
      </p:sp>
      <p:sp>
        <p:nvSpPr>
          <p:cNvPr id="9" name="Footer Placeholder 3"/>
          <p:cNvSpPr>
            <a:spLocks noGrp="1"/>
          </p:cNvSpPr>
          <p:nvPr>
            <p:ph type="ftr" sz="quarter" idx="16"/>
          </p:nvPr>
        </p:nvSpPr>
        <p:spPr/>
        <p:txBody>
          <a:bodyPr/>
          <a:lstStyle>
            <a:lvl1pPr>
              <a:defRPr/>
            </a:lvl1pPr>
          </a:lstStyle>
          <a:p>
            <a:pPr>
              <a:defRPr/>
            </a:pPr>
            <a:endParaRPr lang="en-US" dirty="0"/>
          </a:p>
        </p:txBody>
      </p:sp>
      <p:sp>
        <p:nvSpPr>
          <p:cNvPr id="10" name="Slide Number Placeholder 4"/>
          <p:cNvSpPr>
            <a:spLocks noGrp="1"/>
          </p:cNvSpPr>
          <p:nvPr>
            <p:ph type="sldNum" sz="quarter" idx="17"/>
          </p:nvPr>
        </p:nvSpPr>
        <p:spPr/>
        <p:txBody>
          <a:bodyPr/>
          <a:lstStyle>
            <a:lvl1pPr>
              <a:defRPr/>
            </a:lvl1pPr>
          </a:lstStyle>
          <a:p>
            <a:pPr>
              <a:defRPr/>
            </a:pPr>
            <a:fld id="{F7D28B8A-BA98-CE4F-8E6B-C1A450D3CA09}" type="slidenum">
              <a:rPr lang="en-US"/>
              <a:pPr>
                <a:defRPr/>
              </a:pPr>
              <a:t>‹#›</a:t>
            </a:fld>
            <a:endParaRPr lang="en-US" dirty="0"/>
          </a:p>
        </p:txBody>
      </p:sp>
      <p:pic>
        <p:nvPicPr>
          <p:cNvPr id="12" name="Picture 11"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313644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4"/>
          </p:nvPr>
        </p:nvSpPr>
        <p:spPr>
          <a:xfrm>
            <a:off x="686756" y="684561"/>
            <a:ext cx="7770488" cy="5485500"/>
          </a:xfrm>
        </p:spPr>
        <p:txBody>
          <a:bodyPr/>
          <a:lstStyle>
            <a:lvl1pPr marL="0" indent="0">
              <a:buFontTx/>
              <a:buNone/>
              <a:defRPr/>
            </a:lvl1pPr>
            <a:lvl2pPr marL="457200" indent="-228600">
              <a:spcBef>
                <a:spcPts val="672"/>
              </a:spcBef>
              <a:buSzPct val="85000"/>
              <a:buFont typeface="Wingdings" charset="2"/>
              <a:buChar char="§"/>
              <a:defRPr/>
            </a:lvl2pPr>
            <a:lvl3pPr marL="685800" indent="-182880">
              <a:spcBef>
                <a:spcPts val="575"/>
              </a:spcBef>
              <a:buSzPct val="100000"/>
              <a:buFont typeface="Lucida Grande"/>
              <a:buChar char="›"/>
              <a:defRPr/>
            </a:lvl3pPr>
            <a:lvl4pPr marL="914400">
              <a:defRPr/>
            </a:lvl4pPr>
            <a:lvl5pPr marL="1143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p:cNvSpPr>
            <a:spLocks noGrp="1"/>
          </p:cNvSpPr>
          <p:nvPr>
            <p:ph type="dt" sz="half" idx="15"/>
          </p:nvPr>
        </p:nvSpPr>
        <p:spPr/>
        <p:txBody>
          <a:bodyPr/>
          <a:lstStyle>
            <a:lvl1pPr>
              <a:defRPr/>
            </a:lvl1pPr>
          </a:lstStyle>
          <a:p>
            <a:pPr>
              <a:defRPr/>
            </a:pPr>
            <a:endParaRPr lang="en-US" dirty="0"/>
          </a:p>
        </p:txBody>
      </p:sp>
      <p:sp>
        <p:nvSpPr>
          <p:cNvPr id="6" name="Footer Placeholder 3"/>
          <p:cNvSpPr>
            <a:spLocks noGrp="1"/>
          </p:cNvSpPr>
          <p:nvPr>
            <p:ph type="ftr" sz="quarter" idx="16"/>
          </p:nvPr>
        </p:nvSpPr>
        <p:spPr/>
        <p:txBody>
          <a:bodyPr/>
          <a:lstStyle>
            <a:lvl1pPr>
              <a:defRPr/>
            </a:lvl1pPr>
          </a:lstStyle>
          <a:p>
            <a:pPr>
              <a:defRPr/>
            </a:pPr>
            <a:endParaRPr lang="en-US" dirty="0"/>
          </a:p>
        </p:txBody>
      </p:sp>
      <p:sp>
        <p:nvSpPr>
          <p:cNvPr id="8" name="Slide Number Placeholder 4"/>
          <p:cNvSpPr>
            <a:spLocks noGrp="1"/>
          </p:cNvSpPr>
          <p:nvPr>
            <p:ph type="sldNum" sz="quarter" idx="17"/>
          </p:nvPr>
        </p:nvSpPr>
        <p:spPr/>
        <p:txBody>
          <a:bodyPr/>
          <a:lstStyle>
            <a:lvl1pPr>
              <a:defRPr/>
            </a:lvl1pPr>
          </a:lstStyle>
          <a:p>
            <a:pPr>
              <a:defRPr/>
            </a:pPr>
            <a:fld id="{442797CE-962D-1645-8A98-A4BE11DDD014}" type="slidenum">
              <a:rPr lang="en-US"/>
              <a:pPr>
                <a:defRPr/>
              </a:pPr>
              <a:t>‹#›</a:t>
            </a:fld>
            <a:endParaRPr lang="en-US" dirty="0"/>
          </a:p>
        </p:txBody>
      </p:sp>
      <p:pic>
        <p:nvPicPr>
          <p:cNvPr id="10" name="Picture 9" descr="ibi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50" y="6270941"/>
            <a:ext cx="689848" cy="426880"/>
          </a:xfrm>
          <a:prstGeom prst="rect">
            <a:avLst/>
          </a:prstGeom>
        </p:spPr>
      </p:pic>
    </p:spTree>
    <p:extLst>
      <p:ext uri="{BB962C8B-B14F-4D97-AF65-F5344CB8AC3E}">
        <p14:creationId xmlns:p14="http://schemas.microsoft.com/office/powerpoint/2010/main" val="11773988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9" Type="http://schemas.openxmlformats.org/officeDocument/2006/relationships/image" Target="../media/image1.png"/><Relationship Id="rId3" Type="http://schemas.openxmlformats.org/officeDocument/2006/relationships/slideLayout" Target="../slideLayouts/slideLayout6.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theme" Target="../theme/theme3.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0" y="1"/>
            <a:ext cx="9144000" cy="6857999"/>
          </a:xfrm>
          <a:prstGeom prst="rect">
            <a:avLst/>
          </a:prstGeom>
        </p:spPr>
      </p:pic>
      <p:sp>
        <p:nvSpPr>
          <p:cNvPr id="9" name="Title Placeholder 8"/>
          <p:cNvSpPr>
            <a:spLocks noGrp="1"/>
          </p:cNvSpPr>
          <p:nvPr>
            <p:ph type="title"/>
          </p:nvPr>
        </p:nvSpPr>
        <p:spPr>
          <a:xfrm>
            <a:off x="2077888"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9"/>
          <p:cNvSpPr>
            <a:spLocks noGrp="1"/>
          </p:cNvSpPr>
          <p:nvPr>
            <p:ph type="body" idx="1"/>
          </p:nvPr>
        </p:nvSpPr>
        <p:spPr>
          <a:xfrm>
            <a:off x="2077888"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2789837"/>
      </p:ext>
    </p:extLst>
  </p:cSld>
  <p:clrMap bg1="lt1" tx1="dk1" bg2="lt2" tx2="dk2" accent1="accent1" accent2="accent2" accent3="accent3" accent4="accent4" accent5="accent5" accent6="accent6" hlink="hlink" folHlink="folHlink"/>
  <p:sldLayoutIdLst>
    <p:sldLayoutId id="2147483658" r:id="rId1"/>
    <p:sldLayoutId id="2147483660" r:id="rId2"/>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2400" b="1" kern="1200">
          <a:solidFill>
            <a:srgbClr val="0D498D"/>
          </a:solidFill>
          <a:latin typeface="Myriad Pro Semibold"/>
          <a:ea typeface="+mj-ea"/>
          <a:cs typeface="+mj-cs"/>
        </a:defRPr>
      </a:lvl1pPr>
    </p:titleStyle>
    <p:bodyStyle>
      <a:lvl1pPr marL="342900" marR="0" indent="-342900" algn="l" defTabSz="457200" rtl="0" eaLnBrk="1" fontAlgn="auto" latinLnBrk="0" hangingPunct="1">
        <a:lnSpc>
          <a:spcPct val="100000"/>
        </a:lnSpc>
        <a:spcBef>
          <a:spcPct val="20000"/>
        </a:spcBef>
        <a:spcAft>
          <a:spcPts val="0"/>
        </a:spcAft>
        <a:buClr>
          <a:srgbClr val="0D498D"/>
        </a:buClr>
        <a:buSzPct val="100000"/>
        <a:buFont typeface="Arial"/>
        <a:buChar char="•"/>
        <a:tabLst/>
        <a:defRPr sz="2400" kern="1200">
          <a:solidFill>
            <a:schemeClr val="tx1"/>
          </a:solidFill>
          <a:latin typeface="Myriad Pro Light Condensed"/>
          <a:ea typeface="+mn-ea"/>
          <a:cs typeface="+mn-cs"/>
        </a:defRPr>
      </a:lvl1pPr>
      <a:lvl2pPr marL="742950" marR="0" indent="-285750" algn="l" defTabSz="457200" rtl="0" eaLnBrk="1" fontAlgn="auto" latinLnBrk="0" hangingPunct="1">
        <a:lnSpc>
          <a:spcPct val="100000"/>
        </a:lnSpc>
        <a:spcBef>
          <a:spcPct val="20000"/>
        </a:spcBef>
        <a:spcAft>
          <a:spcPts val="0"/>
        </a:spcAft>
        <a:buClr>
          <a:srgbClr val="0D498D"/>
        </a:buClr>
        <a:buSzPct val="100000"/>
        <a:buFont typeface="Arial"/>
        <a:buChar char="•"/>
        <a:tabLst/>
        <a:defRPr sz="2400" kern="1200">
          <a:solidFill>
            <a:schemeClr val="tx1"/>
          </a:solidFill>
          <a:latin typeface="Myriad Pro Light Condensed"/>
          <a:ea typeface="+mn-ea"/>
          <a:cs typeface="+mn-cs"/>
        </a:defRPr>
      </a:lvl2pPr>
      <a:lvl3pPr marL="1143000" marR="0" indent="-228600" algn="l" defTabSz="457200" rtl="0" eaLnBrk="1" fontAlgn="auto" latinLnBrk="0" hangingPunct="1">
        <a:lnSpc>
          <a:spcPct val="100000"/>
        </a:lnSpc>
        <a:spcBef>
          <a:spcPct val="20000"/>
        </a:spcBef>
        <a:spcAft>
          <a:spcPts val="0"/>
        </a:spcAft>
        <a:buClr>
          <a:srgbClr val="0D498D"/>
        </a:buClr>
        <a:buSzPct val="100000"/>
        <a:buFont typeface="Arial"/>
        <a:buChar char="•"/>
        <a:tabLst/>
        <a:defRPr sz="2400" kern="1200">
          <a:solidFill>
            <a:schemeClr val="tx1"/>
          </a:solidFill>
          <a:latin typeface="Myriad Pro Light Condensed"/>
          <a:ea typeface="+mn-ea"/>
          <a:cs typeface="+mn-cs"/>
        </a:defRPr>
      </a:lvl3pPr>
      <a:lvl4pPr marL="1600200" marR="0" indent="-228600" algn="l" defTabSz="457200" rtl="0" eaLnBrk="1" fontAlgn="auto" latinLnBrk="0" hangingPunct="1">
        <a:lnSpc>
          <a:spcPct val="100000"/>
        </a:lnSpc>
        <a:spcBef>
          <a:spcPct val="20000"/>
        </a:spcBef>
        <a:spcAft>
          <a:spcPts val="0"/>
        </a:spcAft>
        <a:buClr>
          <a:srgbClr val="0D498D"/>
        </a:buClr>
        <a:buSzPct val="100000"/>
        <a:buFont typeface="Arial"/>
        <a:buChar char="•"/>
        <a:tabLst/>
        <a:defRPr sz="2400" kern="1200">
          <a:solidFill>
            <a:schemeClr val="tx1"/>
          </a:solidFill>
          <a:latin typeface="Myriad Pro Light Condensed"/>
          <a:ea typeface="+mn-ea"/>
          <a:cs typeface="+mn-cs"/>
        </a:defRPr>
      </a:lvl4pPr>
      <a:lvl5pPr marL="2057400" marR="0" indent="-228600" algn="l" defTabSz="457200" rtl="0" eaLnBrk="1" fontAlgn="auto" latinLnBrk="0" hangingPunct="1">
        <a:lnSpc>
          <a:spcPct val="100000"/>
        </a:lnSpc>
        <a:spcBef>
          <a:spcPct val="20000"/>
        </a:spcBef>
        <a:spcAft>
          <a:spcPts val="0"/>
        </a:spcAft>
        <a:buClr>
          <a:srgbClr val="0D498D"/>
        </a:buClr>
        <a:buSzPct val="100000"/>
        <a:buFont typeface="Arial"/>
        <a:buChar char="•"/>
        <a:tabLst/>
        <a:defRPr sz="2400" kern="1200">
          <a:solidFill>
            <a:schemeClr val="tx1"/>
          </a:solidFill>
          <a:latin typeface="Myriad Pro Light Condense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4"/>
            <a:ext cx="9144000" cy="6858000"/>
          </a:xfrm>
          <a:prstGeom prst="rect">
            <a:avLst/>
          </a:prstGeom>
        </p:spPr>
      </p:pic>
      <p:sp>
        <p:nvSpPr>
          <p:cNvPr id="3" name="Text Placeholder 2"/>
          <p:cNvSpPr>
            <a:spLocks noGrp="1"/>
          </p:cNvSpPr>
          <p:nvPr>
            <p:ph type="body" idx="1"/>
          </p:nvPr>
        </p:nvSpPr>
        <p:spPr>
          <a:xfrm>
            <a:off x="559639" y="1660057"/>
            <a:ext cx="7886700" cy="43513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0D498D"/>
              </a:buClr>
              <a:buSzPct val="100000"/>
              <a:buFont typeface="Arial"/>
              <a:buChar char="•"/>
              <a:tabLst/>
              <a:defRPr/>
            </a:pPr>
            <a:r>
              <a:rPr kumimoji="0" lang="en-US" sz="2400" b="0" i="0" u="none" strike="noStrike" kern="1200" cap="none" spc="0" normalizeH="0" baseline="0" noProof="0" dirty="0">
                <a:ln>
                  <a:noFill/>
                </a:ln>
                <a:solidFill>
                  <a:prstClr val="black"/>
                </a:solidFill>
                <a:effectLst/>
                <a:uLnTx/>
                <a:uFillTx/>
                <a:latin typeface="Myriad Pro Light Condensed" charset="0"/>
                <a:ea typeface="Myriad Pro Light Condensed" charset="0"/>
                <a:cs typeface="Myriad Pro Light Condensed" charset="0"/>
              </a:rPr>
              <a:t>Click to edit Master text styles</a:t>
            </a:r>
          </a:p>
          <a:p>
            <a:pPr marL="742950" marR="0" lvl="1" indent="-285750" algn="l" defTabSz="457200" rtl="0" eaLnBrk="1" fontAlgn="auto" latinLnBrk="0" hangingPunct="1">
              <a:lnSpc>
                <a:spcPct val="100000"/>
              </a:lnSpc>
              <a:spcBef>
                <a:spcPct val="20000"/>
              </a:spcBef>
              <a:spcAft>
                <a:spcPts val="0"/>
              </a:spcAft>
              <a:buClr>
                <a:srgbClr val="0D498D"/>
              </a:buClr>
              <a:buSzPct val="100000"/>
              <a:buFont typeface="Arial"/>
              <a:buChar char="•"/>
              <a:tabLst/>
              <a:defRPr/>
            </a:pPr>
            <a:r>
              <a:rPr kumimoji="0" lang="en-US" sz="2400" b="0" i="1" u="none" strike="noStrike" kern="1200" cap="none" spc="0" normalizeH="0" baseline="0" noProof="0" dirty="0">
                <a:ln>
                  <a:noFill/>
                </a:ln>
                <a:solidFill>
                  <a:prstClr val="black"/>
                </a:solidFill>
                <a:effectLst/>
                <a:uLnTx/>
                <a:uFillTx/>
                <a:latin typeface="Myriad Pro Light Condensed" charset="0"/>
                <a:ea typeface="Myriad Pro Light Condensed" charset="0"/>
                <a:cs typeface="Myriad Pro Light Condensed" charset="0"/>
              </a:rPr>
              <a:t>Second level</a:t>
            </a:r>
          </a:p>
          <a:p>
            <a:pPr marL="1143000" marR="0" lvl="2" indent="-228600" algn="l" defTabSz="457200" rtl="0" eaLnBrk="1" fontAlgn="auto" latinLnBrk="0" hangingPunct="1">
              <a:lnSpc>
                <a:spcPct val="100000"/>
              </a:lnSpc>
              <a:spcBef>
                <a:spcPct val="20000"/>
              </a:spcBef>
              <a:spcAft>
                <a:spcPts val="0"/>
              </a:spcAft>
              <a:buClr>
                <a:srgbClr val="0D498D"/>
              </a:buClr>
              <a:buSzPct val="100000"/>
              <a:buFont typeface="Arial"/>
              <a:buChar char="•"/>
              <a:tabLst/>
              <a:defRPr/>
            </a:pPr>
            <a:r>
              <a:rPr kumimoji="0" lang="en-US" sz="2400" b="0" i="1" u="none" strike="noStrike" kern="1200" cap="none" spc="0" normalizeH="0" baseline="0" noProof="0" dirty="0">
                <a:ln>
                  <a:noFill/>
                </a:ln>
                <a:solidFill>
                  <a:prstClr val="black"/>
                </a:solidFill>
                <a:effectLst/>
                <a:uLnTx/>
                <a:uFillTx/>
                <a:latin typeface="Myriad Pro Light Condensed" charset="0"/>
                <a:ea typeface="Myriad Pro Light Condensed" charset="0"/>
                <a:cs typeface="Myriad Pro Light Condensed" charset="0"/>
              </a:rPr>
              <a:t>Third level</a:t>
            </a:r>
          </a:p>
          <a:p>
            <a:pPr marL="1600200" marR="0" lvl="3" indent="-228600" algn="l" defTabSz="457200" rtl="0" eaLnBrk="1" fontAlgn="auto" latinLnBrk="0" hangingPunct="1">
              <a:lnSpc>
                <a:spcPct val="100000"/>
              </a:lnSpc>
              <a:spcBef>
                <a:spcPct val="20000"/>
              </a:spcBef>
              <a:spcAft>
                <a:spcPts val="0"/>
              </a:spcAft>
              <a:buClr>
                <a:srgbClr val="0D498D"/>
              </a:buClr>
              <a:buSzPct val="100000"/>
              <a:buFont typeface="Arial"/>
              <a:buChar char="•"/>
              <a:tabLst/>
              <a:defRPr/>
            </a:pPr>
            <a:r>
              <a:rPr kumimoji="0" lang="en-US" sz="2400" b="0" i="1" u="none" strike="noStrike" kern="1200" cap="none" spc="0" normalizeH="0" baseline="0" noProof="0" dirty="0">
                <a:ln>
                  <a:noFill/>
                </a:ln>
                <a:solidFill>
                  <a:prstClr val="black"/>
                </a:solidFill>
                <a:effectLst/>
                <a:uLnTx/>
                <a:uFillTx/>
                <a:latin typeface="Myriad Pro Light Condensed" charset="0"/>
                <a:ea typeface="Myriad Pro Light Condensed" charset="0"/>
                <a:cs typeface="Myriad Pro Light Condensed" charset="0"/>
              </a:rPr>
              <a:t>Fourth level</a:t>
            </a:r>
          </a:p>
          <a:p>
            <a:pPr marL="2057400" marR="0" lvl="4" indent="-228600" algn="l" defTabSz="457200" rtl="0" eaLnBrk="1" fontAlgn="auto" latinLnBrk="0" hangingPunct="1">
              <a:lnSpc>
                <a:spcPct val="100000"/>
              </a:lnSpc>
              <a:spcBef>
                <a:spcPct val="20000"/>
              </a:spcBef>
              <a:spcAft>
                <a:spcPts val="0"/>
              </a:spcAft>
              <a:buClr>
                <a:srgbClr val="0D498D"/>
              </a:buClr>
              <a:buSzPct val="100000"/>
              <a:buFont typeface="Arial"/>
              <a:buChar char="•"/>
              <a:tabLst/>
              <a:defRPr/>
            </a:pPr>
            <a:r>
              <a:rPr kumimoji="0" lang="en-US" sz="2400" b="0" i="1" u="none" strike="noStrike" kern="1200" cap="none" spc="0" normalizeH="0" baseline="0" noProof="0" dirty="0">
                <a:ln>
                  <a:noFill/>
                </a:ln>
                <a:solidFill>
                  <a:prstClr val="black"/>
                </a:solidFill>
                <a:effectLst/>
                <a:uLnTx/>
                <a:uFillTx/>
                <a:latin typeface="Myriad Pro Light Condensed" charset="0"/>
                <a:ea typeface="Myriad Pro Light Condensed" charset="0"/>
                <a:cs typeface="Myriad Pro Light Condensed" charset="0"/>
              </a:rPr>
              <a:t>Fifth level</a:t>
            </a:r>
          </a:p>
        </p:txBody>
      </p:sp>
      <p:sp>
        <p:nvSpPr>
          <p:cNvPr id="13" name="Title Placeholder 12"/>
          <p:cNvSpPr>
            <a:spLocks noGrp="1"/>
          </p:cNvSpPr>
          <p:nvPr>
            <p:ph type="title"/>
          </p:nvPr>
        </p:nvSpPr>
        <p:spPr>
          <a:xfrm>
            <a:off x="559639" y="128776"/>
            <a:ext cx="78867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55680914"/>
      </p:ext>
    </p:extLst>
  </p:cSld>
  <p:clrMap bg1="lt1" tx1="dk1" bg2="lt2" tx2="dk2" accent1="accent1" accent2="accent2" accent3="accent3" accent4="accent4" accent5="accent5" accent6="accent6" hlink="hlink" folHlink="folHlink"/>
  <p:sldLayoutIdLst>
    <p:sldLayoutId id="2147483659" r:id="rId1"/>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3200" kern="1200">
          <a:solidFill>
            <a:srgbClr val="0D498D"/>
          </a:solidFill>
          <a:latin typeface="Myriad Pro" panose="020B0503030403020204" pitchFamily="34" charset="0"/>
          <a:ea typeface="+mj-ea"/>
          <a:cs typeface="+mj-cs"/>
        </a:defRPr>
      </a:lvl1pPr>
    </p:titleStyle>
    <p:bodyStyle>
      <a:lvl1pPr marL="342900" marR="0" indent="-342900" algn="l" defTabSz="457200" rtl="0" eaLnBrk="1" fontAlgn="auto" latinLnBrk="0" hangingPunct="1">
        <a:lnSpc>
          <a:spcPct val="100000"/>
        </a:lnSpc>
        <a:spcBef>
          <a:spcPct val="20000"/>
        </a:spcBef>
        <a:spcAft>
          <a:spcPts val="0"/>
        </a:spcAft>
        <a:buClr>
          <a:srgbClr val="0D498D"/>
        </a:buClr>
        <a:buSzPct val="100000"/>
        <a:buFont typeface="Arial"/>
        <a:buChar char="•"/>
        <a:tabLst/>
        <a:defRPr sz="28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
          <a:srgbClr val="0D498D"/>
        </a:buClr>
        <a:buSzPct val="100000"/>
        <a:buFont typeface="Arial"/>
        <a:buChar char="•"/>
        <a:tabLst/>
        <a:defRPr sz="2400" kern="1200">
          <a:solidFill>
            <a:schemeClr val="tx1"/>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
          <a:srgbClr val="0D498D"/>
        </a:buClr>
        <a:buSzPct val="100000"/>
        <a:buFont typeface="Arial"/>
        <a:buChar char="•"/>
        <a:tabLst/>
        <a:defRPr sz="20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
          <a:srgbClr val="0D498D"/>
        </a:buClr>
        <a:buSzPct val="100000"/>
        <a:buFont typeface="Arial"/>
        <a:buChar char="•"/>
        <a:tabLst/>
        <a:defRPr sz="1800" kern="1200">
          <a:solidFill>
            <a:schemeClr val="tx1"/>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
          <a:srgbClr val="0D498D"/>
        </a:buClr>
        <a:buSzPct val="100000"/>
        <a:buFont typeface="Arial"/>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5" name="Footer Placeholder 4"/>
          <p:cNvSpPr>
            <a:spLocks noGrp="1"/>
          </p:cNvSpPr>
          <p:nvPr>
            <p:ph type="ftr" sz="quarter" idx="3"/>
          </p:nvPr>
        </p:nvSpPr>
        <p:spPr>
          <a:xfrm>
            <a:off x="2971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246813" y="6356350"/>
            <a:ext cx="1598612"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fld id="{FF4B2F7B-3281-A54F-A2F7-1534BEC7DDD9}" type="slidenum">
              <a:rPr lang="en-US" smtClean="0"/>
              <a:pPr>
                <a:defRPr/>
              </a:pPr>
              <a:t>‹#›</a:t>
            </a:fld>
            <a:endParaRPr lang="en-US" dirty="0"/>
          </a:p>
        </p:txBody>
      </p:sp>
      <p:pic>
        <p:nvPicPr>
          <p:cNvPr id="7" name="Picture 6"/>
          <p:cNvPicPr>
            <a:picLocks noChangeAspect="1"/>
          </p:cNvPicPr>
          <p:nvPr userDrawn="1"/>
        </p:nvPicPr>
        <p:blipFill>
          <a:blip r:embed="rId39"/>
          <a:stretch>
            <a:fillRect/>
          </a:stretch>
        </p:blipFill>
        <p:spPr>
          <a:xfrm>
            <a:off x="0" y="1"/>
            <a:ext cx="9144000" cy="685799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Lst>
  <p:txStyles>
    <p:titleStyle>
      <a:lvl1pPr algn="l" defTabSz="457200" rtl="0" eaLnBrk="1" fontAlgn="base" hangingPunct="1">
        <a:spcBef>
          <a:spcPct val="0"/>
        </a:spcBef>
        <a:spcAft>
          <a:spcPct val="0"/>
        </a:spcAft>
        <a:defRPr sz="4200" kern="1200">
          <a:solidFill>
            <a:schemeClr val="tx1"/>
          </a:solidFill>
          <a:latin typeface="Arial" panose="020B0604020202020204" pitchFamily="34" charset="0"/>
          <a:ea typeface="ＭＳ Ｐゴシック" charset="0"/>
          <a:cs typeface="Arial" panose="020B0604020202020204" pitchFamily="34" charset="0"/>
        </a:defRPr>
      </a:lvl1pPr>
      <a:lvl2pPr algn="l" defTabSz="457200" rtl="0" eaLnBrk="1" fontAlgn="base" hangingPunct="1">
        <a:spcBef>
          <a:spcPct val="0"/>
        </a:spcBef>
        <a:spcAft>
          <a:spcPct val="0"/>
        </a:spcAft>
        <a:defRPr sz="4200">
          <a:solidFill>
            <a:schemeClr val="tx1"/>
          </a:solidFill>
          <a:latin typeface="Whitney Book" charset="0"/>
          <a:ea typeface="ＭＳ Ｐゴシック" charset="0"/>
          <a:cs typeface="ＭＳ Ｐゴシック" charset="0"/>
        </a:defRPr>
      </a:lvl2pPr>
      <a:lvl3pPr algn="l" defTabSz="457200" rtl="0" eaLnBrk="1" fontAlgn="base" hangingPunct="1">
        <a:spcBef>
          <a:spcPct val="0"/>
        </a:spcBef>
        <a:spcAft>
          <a:spcPct val="0"/>
        </a:spcAft>
        <a:defRPr sz="4200">
          <a:solidFill>
            <a:schemeClr val="tx1"/>
          </a:solidFill>
          <a:latin typeface="Whitney Book" charset="0"/>
          <a:ea typeface="ＭＳ Ｐゴシック" charset="0"/>
          <a:cs typeface="ＭＳ Ｐゴシック" charset="0"/>
        </a:defRPr>
      </a:lvl3pPr>
      <a:lvl4pPr algn="l" defTabSz="457200" rtl="0" eaLnBrk="1" fontAlgn="base" hangingPunct="1">
        <a:spcBef>
          <a:spcPct val="0"/>
        </a:spcBef>
        <a:spcAft>
          <a:spcPct val="0"/>
        </a:spcAft>
        <a:defRPr sz="4200">
          <a:solidFill>
            <a:schemeClr val="tx1"/>
          </a:solidFill>
          <a:latin typeface="Whitney Book" charset="0"/>
          <a:ea typeface="ＭＳ Ｐゴシック" charset="0"/>
          <a:cs typeface="ＭＳ Ｐゴシック" charset="0"/>
        </a:defRPr>
      </a:lvl4pPr>
      <a:lvl5pPr algn="l" defTabSz="457200" rtl="0" eaLnBrk="1" fontAlgn="base" hangingPunct="1">
        <a:spcBef>
          <a:spcPct val="0"/>
        </a:spcBef>
        <a:spcAft>
          <a:spcPct val="0"/>
        </a:spcAft>
        <a:defRPr sz="4200">
          <a:solidFill>
            <a:schemeClr val="tx1"/>
          </a:solidFill>
          <a:latin typeface="Whitney Book" charset="0"/>
          <a:ea typeface="ＭＳ Ｐゴシック" charset="0"/>
          <a:cs typeface="ＭＳ Ｐゴシック" charset="0"/>
        </a:defRPr>
      </a:lvl5pPr>
      <a:lvl6pPr marL="457200" algn="l" defTabSz="457200" rtl="0" eaLnBrk="1" fontAlgn="base" hangingPunct="1">
        <a:spcBef>
          <a:spcPct val="0"/>
        </a:spcBef>
        <a:spcAft>
          <a:spcPct val="0"/>
        </a:spcAft>
        <a:defRPr sz="4200">
          <a:solidFill>
            <a:schemeClr val="tx1"/>
          </a:solidFill>
          <a:latin typeface="Whitney Book" charset="0"/>
          <a:ea typeface="ＭＳ Ｐゴシック" charset="0"/>
          <a:cs typeface="ＭＳ Ｐゴシック" charset="0"/>
        </a:defRPr>
      </a:lvl6pPr>
      <a:lvl7pPr marL="914400" algn="l" defTabSz="457200" rtl="0" eaLnBrk="1" fontAlgn="base" hangingPunct="1">
        <a:spcBef>
          <a:spcPct val="0"/>
        </a:spcBef>
        <a:spcAft>
          <a:spcPct val="0"/>
        </a:spcAft>
        <a:defRPr sz="4200">
          <a:solidFill>
            <a:schemeClr val="tx1"/>
          </a:solidFill>
          <a:latin typeface="Whitney Book" charset="0"/>
          <a:ea typeface="ＭＳ Ｐゴシック" charset="0"/>
          <a:cs typeface="ＭＳ Ｐゴシック" charset="0"/>
        </a:defRPr>
      </a:lvl7pPr>
      <a:lvl8pPr marL="1371600" algn="l" defTabSz="457200" rtl="0" eaLnBrk="1" fontAlgn="base" hangingPunct="1">
        <a:spcBef>
          <a:spcPct val="0"/>
        </a:spcBef>
        <a:spcAft>
          <a:spcPct val="0"/>
        </a:spcAft>
        <a:defRPr sz="4200">
          <a:solidFill>
            <a:schemeClr val="tx1"/>
          </a:solidFill>
          <a:latin typeface="Whitney Book" charset="0"/>
          <a:ea typeface="ＭＳ Ｐゴシック" charset="0"/>
          <a:cs typeface="ＭＳ Ｐゴシック" charset="0"/>
        </a:defRPr>
      </a:lvl8pPr>
      <a:lvl9pPr marL="1828800" algn="l" defTabSz="457200" rtl="0" eaLnBrk="1" fontAlgn="base" hangingPunct="1">
        <a:spcBef>
          <a:spcPct val="0"/>
        </a:spcBef>
        <a:spcAft>
          <a:spcPct val="0"/>
        </a:spcAft>
        <a:defRPr sz="4200">
          <a:solidFill>
            <a:schemeClr val="tx1"/>
          </a:solidFill>
          <a:latin typeface="Whitney Book"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ＭＳ Ｐゴシック" charset="0"/>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bgifford@ibiweb.org"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8122" y="2194559"/>
            <a:ext cx="6312877" cy="1315403"/>
          </a:xfrm>
        </p:spPr>
        <p:txBody>
          <a:bodyPr>
            <a:normAutofit fontScale="90000"/>
          </a:bodyPr>
          <a:lstStyle/>
          <a:p>
            <a:r>
              <a:rPr lang="en-US" dirty="0"/>
              <a:t>Arthritis: Getting Ahead of the Disability Curve </a:t>
            </a:r>
          </a:p>
        </p:txBody>
      </p:sp>
      <p:sp>
        <p:nvSpPr>
          <p:cNvPr id="3" name="Subtitle 2"/>
          <p:cNvSpPr>
            <a:spLocks noGrp="1"/>
          </p:cNvSpPr>
          <p:nvPr>
            <p:ph type="subTitle" idx="1"/>
          </p:nvPr>
        </p:nvSpPr>
        <p:spPr>
          <a:xfrm>
            <a:off x="1142999" y="4429919"/>
            <a:ext cx="7033847" cy="1655762"/>
          </a:xfrm>
        </p:spPr>
        <p:txBody>
          <a:bodyPr>
            <a:normAutofit/>
          </a:bodyPr>
          <a:lstStyle/>
          <a:p>
            <a:r>
              <a:rPr lang="en-US" dirty="0"/>
              <a:t>Brian Gifford, Ph.D.</a:t>
            </a:r>
          </a:p>
          <a:p>
            <a:r>
              <a:rPr lang="en-US" dirty="0"/>
              <a:t>Research Director</a:t>
            </a:r>
          </a:p>
          <a:p>
            <a:r>
              <a:rPr lang="en-US" dirty="0"/>
              <a:t>Integrated Benefits Institute</a:t>
            </a:r>
          </a:p>
        </p:txBody>
      </p:sp>
    </p:spTree>
    <p:extLst>
      <p:ext uri="{BB962C8B-B14F-4D97-AF65-F5344CB8AC3E}">
        <p14:creationId xmlns:p14="http://schemas.microsoft.com/office/powerpoint/2010/main" val="239599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and costly once an RA claim </a:t>
            </a:r>
            <a:br>
              <a:rPr lang="en-US" dirty="0"/>
            </a:br>
            <a:r>
              <a:rPr lang="en-US" dirty="0"/>
              <a:t>enters the disability system</a:t>
            </a:r>
          </a:p>
        </p:txBody>
      </p:sp>
      <p:graphicFrame>
        <p:nvGraphicFramePr>
          <p:cNvPr id="4" name="Chart 3"/>
          <p:cNvGraphicFramePr/>
          <p:nvPr>
            <p:extLst>
              <p:ext uri="{D42A27DB-BD31-4B8C-83A1-F6EECF244321}">
                <p14:modId xmlns:p14="http://schemas.microsoft.com/office/powerpoint/2010/main" val="975022871"/>
              </p:ext>
            </p:extLst>
          </p:nvPr>
        </p:nvGraphicFramePr>
        <p:xfrm>
          <a:off x="960120" y="2242840"/>
          <a:ext cx="722376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529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with considerable costs given the number of OA claims</a:t>
            </a:r>
            <a:r>
              <a:rPr lang="en-US" baseline="30000" dirty="0"/>
              <a:t>3</a:t>
            </a:r>
            <a:endParaRPr lang="en-US" dirty="0"/>
          </a:p>
        </p:txBody>
      </p:sp>
      <p:sp>
        <p:nvSpPr>
          <p:cNvPr id="6" name="Content Placeholder 5"/>
          <p:cNvSpPr>
            <a:spLocks noGrp="1"/>
          </p:cNvSpPr>
          <p:nvPr>
            <p:ph idx="1"/>
          </p:nvPr>
        </p:nvSpPr>
        <p:spPr/>
        <p:txBody>
          <a:bodyPr/>
          <a:lstStyle/>
          <a:p>
            <a:endParaRPr lang="en-US"/>
          </a:p>
        </p:txBody>
      </p:sp>
      <p:graphicFrame>
        <p:nvGraphicFramePr>
          <p:cNvPr id="4" name="Chart 3"/>
          <p:cNvGraphicFramePr/>
          <p:nvPr>
            <p:extLst>
              <p:ext uri="{D42A27DB-BD31-4B8C-83A1-F6EECF244321}">
                <p14:modId xmlns:p14="http://schemas.microsoft.com/office/powerpoint/2010/main" val="3519416741"/>
              </p:ext>
            </p:extLst>
          </p:nvPr>
        </p:nvGraphicFramePr>
        <p:xfrm>
          <a:off x="960120" y="1778000"/>
          <a:ext cx="722376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3349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Disability undercounts overall productivity impact</a:t>
            </a:r>
          </a:p>
        </p:txBody>
      </p:sp>
      <p:sp>
        <p:nvSpPr>
          <p:cNvPr id="3" name="Text Placeholder 2"/>
          <p:cNvSpPr>
            <a:spLocks noGrp="1"/>
          </p:cNvSpPr>
          <p:nvPr>
            <p:ph idx="1"/>
          </p:nvPr>
        </p:nvSpPr>
        <p:spPr/>
        <p:txBody>
          <a:bodyPr/>
          <a:lstStyle/>
          <a:p>
            <a:r>
              <a:rPr lang="en-US" dirty="0"/>
              <a:t>Avg. of more 2.0 excess sick days per year</a:t>
            </a:r>
            <a:r>
              <a:rPr lang="en-US" baseline="30000" dirty="0"/>
              <a:t>2</a:t>
            </a:r>
          </a:p>
          <a:p>
            <a:endParaRPr lang="en-US" baseline="30000" dirty="0"/>
          </a:p>
          <a:p>
            <a:r>
              <a:rPr lang="en-US" dirty="0"/>
              <a:t>More likely to report underperformance on the job due to illness</a:t>
            </a:r>
            <a:r>
              <a:rPr lang="en-US" baseline="30000" dirty="0"/>
              <a:t>1</a:t>
            </a:r>
          </a:p>
        </p:txBody>
      </p:sp>
    </p:spTree>
    <p:extLst>
      <p:ext uri="{BB962C8B-B14F-4D97-AF65-F5344CB8AC3E}">
        <p14:creationId xmlns:p14="http://schemas.microsoft.com/office/powerpoint/2010/main" val="32080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Medications can reduce arthritis disability rates</a:t>
            </a:r>
            <a:endParaRPr lang="en-US" baseline="30000" dirty="0"/>
          </a:p>
        </p:txBody>
      </p:sp>
      <p:sp>
        <p:nvSpPr>
          <p:cNvPr id="3" name="Text Placeholder 2"/>
          <p:cNvSpPr>
            <a:spLocks noGrp="1"/>
          </p:cNvSpPr>
          <p:nvPr>
            <p:ph idx="1"/>
          </p:nvPr>
        </p:nvSpPr>
        <p:spPr/>
        <p:txBody>
          <a:bodyPr>
            <a:noAutofit/>
          </a:bodyPr>
          <a:lstStyle/>
          <a:p>
            <a:r>
              <a:rPr lang="en-US" sz="2800" dirty="0"/>
              <a:t>TNF inhibitors linked to improved sick day and work productivity outcomes among employees with inflammatory arthritis</a:t>
            </a:r>
            <a:r>
              <a:rPr lang="en-US" sz="2800" baseline="30000" dirty="0"/>
              <a:t>4</a:t>
            </a:r>
          </a:p>
          <a:p>
            <a:r>
              <a:rPr lang="en-US" sz="2800" dirty="0"/>
              <a:t>RA patients who took disease-modifying anti-rheumatic agents (DMARDs) had one-third fewer STD claims</a:t>
            </a:r>
            <a:r>
              <a:rPr lang="en-US" sz="2800" baseline="30000" dirty="0"/>
              <a:t>5,6</a:t>
            </a:r>
          </a:p>
        </p:txBody>
      </p:sp>
    </p:spTree>
    <p:extLst>
      <p:ext uri="{BB962C8B-B14F-4D97-AF65-F5344CB8AC3E}">
        <p14:creationId xmlns:p14="http://schemas.microsoft.com/office/powerpoint/2010/main" val="279546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costs, formulary restrictions limit access to RA treatments</a:t>
            </a:r>
          </a:p>
        </p:txBody>
      </p:sp>
      <p:sp>
        <p:nvSpPr>
          <p:cNvPr id="3" name="Text Placeholder 2"/>
          <p:cNvSpPr>
            <a:spLocks noGrp="1"/>
          </p:cNvSpPr>
          <p:nvPr>
            <p:ph idx="1"/>
          </p:nvPr>
        </p:nvSpPr>
        <p:spPr/>
        <p:txBody>
          <a:bodyPr/>
          <a:lstStyle/>
          <a:p>
            <a:r>
              <a:rPr lang="en-US" dirty="0"/>
              <a:t>Every $20 in co-pay cuts the use of DMARDs by 35%</a:t>
            </a:r>
            <a:r>
              <a:rPr lang="en-US" baseline="30000" dirty="0"/>
              <a:t>5,6</a:t>
            </a:r>
          </a:p>
          <a:p>
            <a:pPr lvl="1"/>
            <a:r>
              <a:rPr lang="en-US" dirty="0"/>
              <a:t>Cuts use of symptom-relieving drugs by 84%</a:t>
            </a:r>
          </a:p>
          <a:p>
            <a:r>
              <a:rPr lang="en-US" dirty="0"/>
              <a:t>Prior authorizations</a:t>
            </a:r>
          </a:p>
          <a:p>
            <a:r>
              <a:rPr lang="en-US" dirty="0"/>
              <a:t>Step-edits</a:t>
            </a:r>
          </a:p>
          <a:p>
            <a:r>
              <a:rPr lang="en-US" dirty="0"/>
              <a:t>Limits on prescription quantities</a:t>
            </a:r>
          </a:p>
        </p:txBody>
      </p:sp>
    </p:spTree>
    <p:extLst>
      <p:ext uri="{BB962C8B-B14F-4D97-AF65-F5344CB8AC3E}">
        <p14:creationId xmlns:p14="http://schemas.microsoft.com/office/powerpoint/2010/main" val="3371366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employers</a:t>
            </a:r>
          </a:p>
        </p:txBody>
      </p:sp>
      <p:sp>
        <p:nvSpPr>
          <p:cNvPr id="3" name="Text Placeholder 2"/>
          <p:cNvSpPr>
            <a:spLocks noGrp="1"/>
          </p:cNvSpPr>
          <p:nvPr>
            <p:ph idx="1"/>
          </p:nvPr>
        </p:nvSpPr>
        <p:spPr/>
        <p:txBody>
          <a:bodyPr>
            <a:normAutofit fontScale="92500" lnSpcReduction="20000"/>
          </a:bodyPr>
          <a:lstStyle/>
          <a:p>
            <a:r>
              <a:rPr lang="en-US" dirty="0"/>
              <a:t>Understand prevalence of RA and OA in your workforce</a:t>
            </a:r>
          </a:p>
          <a:p>
            <a:pPr lvl="1"/>
            <a:r>
              <a:rPr lang="en-US" dirty="0"/>
              <a:t>Claims analyses</a:t>
            </a:r>
          </a:p>
          <a:p>
            <a:pPr lvl="1"/>
            <a:r>
              <a:rPr lang="en-US" dirty="0"/>
              <a:t>Industry benchmarks</a:t>
            </a:r>
          </a:p>
          <a:p>
            <a:r>
              <a:rPr lang="en-US" dirty="0"/>
              <a:t>Incorporate productivity items into health risk assessments to understand impact on absence and job performance</a:t>
            </a:r>
          </a:p>
          <a:p>
            <a:r>
              <a:rPr lang="en-US" dirty="0"/>
              <a:t>Review benefit design to mitigate risks from cost-shifting, formulary restrictions</a:t>
            </a:r>
          </a:p>
          <a:p>
            <a:r>
              <a:rPr lang="en-US" dirty="0"/>
              <a:t>Implement best practices in disability RTW</a:t>
            </a:r>
          </a:p>
          <a:p>
            <a:endParaRPr lang="en-US" dirty="0"/>
          </a:p>
        </p:txBody>
      </p:sp>
    </p:spTree>
    <p:extLst>
      <p:ext uri="{BB962C8B-B14F-4D97-AF65-F5344CB8AC3E}">
        <p14:creationId xmlns:p14="http://schemas.microsoft.com/office/powerpoint/2010/main" val="37213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RTW best practices are well-known, but underutilized</a:t>
            </a:r>
            <a:r>
              <a:rPr lang="en-US" baseline="30000" dirty="0"/>
              <a:t>7</a:t>
            </a:r>
          </a:p>
        </p:txBody>
      </p:sp>
      <p:sp>
        <p:nvSpPr>
          <p:cNvPr id="2" name="Content Placeholder 1"/>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84" y="2194560"/>
            <a:ext cx="8934993"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1084" y="4754880"/>
            <a:ext cx="1980278" cy="1015663"/>
          </a:xfrm>
          <a:prstGeom prst="rect">
            <a:avLst/>
          </a:prstGeom>
          <a:noFill/>
        </p:spPr>
        <p:txBody>
          <a:bodyPr wrap="square" rtlCol="0">
            <a:spAutoFit/>
          </a:bodyPr>
          <a:lstStyle/>
          <a:p>
            <a:pPr algn="ctr"/>
            <a:r>
              <a:rPr lang="en-US" sz="2000" dirty="0">
                <a:solidFill>
                  <a:prstClr val="black"/>
                </a:solidFill>
                <a:latin typeface="Myriad Pro"/>
              </a:rPr>
              <a:t>Non-occupational RTW resources</a:t>
            </a:r>
          </a:p>
        </p:txBody>
      </p:sp>
      <p:sp>
        <p:nvSpPr>
          <p:cNvPr id="9" name="TextBox 8"/>
          <p:cNvSpPr txBox="1"/>
          <p:nvPr/>
        </p:nvSpPr>
        <p:spPr>
          <a:xfrm>
            <a:off x="2393576" y="4754880"/>
            <a:ext cx="1783977" cy="707886"/>
          </a:xfrm>
          <a:prstGeom prst="rect">
            <a:avLst/>
          </a:prstGeom>
          <a:noFill/>
        </p:spPr>
        <p:txBody>
          <a:bodyPr wrap="square" rtlCol="0">
            <a:spAutoFit/>
          </a:bodyPr>
          <a:lstStyle/>
          <a:p>
            <a:pPr algn="ctr"/>
            <a:r>
              <a:rPr lang="en-US" sz="2000" dirty="0">
                <a:solidFill>
                  <a:prstClr val="black"/>
                </a:solidFill>
                <a:latin typeface="Myriad Pro"/>
              </a:rPr>
              <a:t>Supervisor tools</a:t>
            </a:r>
          </a:p>
        </p:txBody>
      </p:sp>
      <p:sp>
        <p:nvSpPr>
          <p:cNvPr id="10" name="TextBox 9"/>
          <p:cNvSpPr txBox="1"/>
          <p:nvPr/>
        </p:nvSpPr>
        <p:spPr>
          <a:xfrm>
            <a:off x="4697505" y="4754880"/>
            <a:ext cx="2011025" cy="707886"/>
          </a:xfrm>
          <a:prstGeom prst="rect">
            <a:avLst/>
          </a:prstGeom>
          <a:noFill/>
        </p:spPr>
        <p:txBody>
          <a:bodyPr wrap="square" rtlCol="0">
            <a:spAutoFit/>
          </a:bodyPr>
          <a:lstStyle/>
          <a:p>
            <a:pPr algn="ctr"/>
            <a:r>
              <a:rPr lang="en-US" sz="2000" dirty="0">
                <a:solidFill>
                  <a:prstClr val="black"/>
                </a:solidFill>
                <a:latin typeface="Myriad Pro"/>
              </a:rPr>
              <a:t>Accommodation Policies</a:t>
            </a:r>
          </a:p>
        </p:txBody>
      </p:sp>
      <p:sp>
        <p:nvSpPr>
          <p:cNvPr id="11" name="TextBox 10"/>
          <p:cNvSpPr txBox="1"/>
          <p:nvPr/>
        </p:nvSpPr>
        <p:spPr>
          <a:xfrm>
            <a:off x="7180729" y="4826598"/>
            <a:ext cx="1783977" cy="707886"/>
          </a:xfrm>
          <a:prstGeom prst="rect">
            <a:avLst/>
          </a:prstGeom>
          <a:noFill/>
        </p:spPr>
        <p:txBody>
          <a:bodyPr wrap="square" rtlCol="0">
            <a:spAutoFit/>
          </a:bodyPr>
          <a:lstStyle/>
          <a:p>
            <a:pPr algn="ctr"/>
            <a:r>
              <a:rPr lang="en-US" sz="2000" dirty="0">
                <a:solidFill>
                  <a:prstClr val="black"/>
                </a:solidFill>
                <a:latin typeface="Myriad Pro"/>
              </a:rPr>
              <a:t>Any RTW resources</a:t>
            </a:r>
          </a:p>
        </p:txBody>
      </p:sp>
      <p:sp>
        <p:nvSpPr>
          <p:cNvPr id="12" name="TextBox 11"/>
          <p:cNvSpPr txBox="1"/>
          <p:nvPr/>
        </p:nvSpPr>
        <p:spPr>
          <a:xfrm>
            <a:off x="121084" y="2194560"/>
            <a:ext cx="3545308" cy="475139"/>
          </a:xfrm>
          <a:prstGeom prst="rect">
            <a:avLst/>
          </a:prstGeom>
          <a:solidFill>
            <a:schemeClr val="bg1"/>
          </a:solidFill>
        </p:spPr>
        <p:txBody>
          <a:bodyPr wrap="square" rtlCol="0">
            <a:noAutofit/>
          </a:bodyPr>
          <a:lstStyle/>
          <a:p>
            <a:pPr algn="ctr"/>
            <a:r>
              <a:rPr lang="en-US" sz="2000" dirty="0">
                <a:solidFill>
                  <a:prstClr val="black"/>
                </a:solidFill>
                <a:latin typeface="Myriad Pro Semibold"/>
              </a:rPr>
              <a:t>% of Employers with …</a:t>
            </a:r>
          </a:p>
        </p:txBody>
      </p:sp>
    </p:spTree>
    <p:extLst>
      <p:ext uri="{BB962C8B-B14F-4D97-AF65-F5344CB8AC3E}">
        <p14:creationId xmlns:p14="http://schemas.microsoft.com/office/powerpoint/2010/main" val="1182146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Q&amp;A</a:t>
            </a:r>
          </a:p>
        </p:txBody>
      </p:sp>
      <p:sp>
        <p:nvSpPr>
          <p:cNvPr id="3" name="Subtitle 2"/>
          <p:cNvSpPr>
            <a:spLocks noGrp="1"/>
          </p:cNvSpPr>
          <p:nvPr>
            <p:ph idx="1"/>
          </p:nvPr>
        </p:nvSpPr>
        <p:spPr/>
        <p:txBody>
          <a:bodyPr>
            <a:normAutofit/>
          </a:bodyPr>
          <a:lstStyle/>
          <a:p>
            <a:r>
              <a:rPr lang="en-US" dirty="0"/>
              <a:t>Brian Gifford, Ph.D.</a:t>
            </a:r>
          </a:p>
          <a:p>
            <a:r>
              <a:rPr lang="en-US" dirty="0">
                <a:hlinkClick r:id="rId3"/>
              </a:rPr>
              <a:t>bgifford@ibiweb.org</a:t>
            </a:r>
            <a:endParaRPr lang="en-US" dirty="0"/>
          </a:p>
        </p:txBody>
      </p:sp>
    </p:spTree>
    <p:extLst>
      <p:ext uri="{BB962C8B-B14F-4D97-AF65-F5344CB8AC3E}">
        <p14:creationId xmlns:p14="http://schemas.microsoft.com/office/powerpoint/2010/main" val="1267817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Sources</a:t>
            </a:r>
          </a:p>
        </p:txBody>
      </p:sp>
      <p:sp>
        <p:nvSpPr>
          <p:cNvPr id="2" name="Text Placeholder 1"/>
          <p:cNvSpPr>
            <a:spLocks noGrp="1"/>
          </p:cNvSpPr>
          <p:nvPr>
            <p:ph idx="1"/>
          </p:nvPr>
        </p:nvSpPr>
        <p:spPr/>
        <p:txBody>
          <a:bodyPr>
            <a:normAutofit fontScale="55000" lnSpcReduction="20000"/>
          </a:bodyPr>
          <a:lstStyle/>
          <a:p>
            <a:pPr marL="457200" indent="-457200">
              <a:buFont typeface="+mj-lt"/>
              <a:buAutoNum type="arabicPeriod"/>
            </a:pPr>
            <a:r>
              <a:rPr lang="en-US" dirty="0"/>
              <a:t>Integrated Benefits Institute, </a:t>
            </a:r>
            <a:r>
              <a:rPr lang="en-US" i="1" dirty="0"/>
              <a:t>Snapshot of Chronic Health Conditions</a:t>
            </a:r>
            <a:r>
              <a:rPr lang="en-US" dirty="0"/>
              <a:t>, 2017</a:t>
            </a:r>
          </a:p>
          <a:p>
            <a:pPr marL="457200" indent="-457200">
              <a:buFont typeface="+mj-lt"/>
              <a:buAutoNum type="arabicPeriod"/>
            </a:pPr>
            <a:r>
              <a:rPr lang="en-US" dirty="0"/>
              <a:t>AHRQ, </a:t>
            </a:r>
            <a:r>
              <a:rPr lang="en-US" i="1" dirty="0"/>
              <a:t>Medical Expenditure Panel Survey (MEPS),</a:t>
            </a:r>
            <a:r>
              <a:rPr lang="en-US" dirty="0"/>
              <a:t> 2014</a:t>
            </a:r>
          </a:p>
          <a:p>
            <a:pPr marL="457200" indent="-457200">
              <a:buFont typeface="+mj-lt"/>
              <a:buAutoNum type="arabicPeriod"/>
            </a:pPr>
            <a:r>
              <a:rPr lang="en-US" dirty="0"/>
              <a:t>Integrated Benefits Institute, </a:t>
            </a:r>
            <a:r>
              <a:rPr lang="en-US" i="1" dirty="0"/>
              <a:t>Health and Productivity Benchmarking</a:t>
            </a:r>
            <a:r>
              <a:rPr lang="en-US" dirty="0"/>
              <a:t>, 2011-2015, presenter’s calculations</a:t>
            </a:r>
          </a:p>
          <a:p>
            <a:pPr marL="457200" indent="-457200">
              <a:buFont typeface="+mj-lt"/>
              <a:buAutoNum type="arabicPeriod"/>
            </a:pPr>
            <a:r>
              <a:rPr lang="en-US" dirty="0"/>
              <a:t>Lenssinck M-LB, Burdorf A, Boonen A, Gignac MA, Hazes JM, Luime JJ. Consequences of Inflammatory Arthritis for Workplace Productivity Loss and Sick Leave: a Systematic Review. </a:t>
            </a:r>
            <a:r>
              <a:rPr lang="en-US" i="1" dirty="0"/>
              <a:t>Annals of the Rheumatic Diseases</a:t>
            </a:r>
            <a:r>
              <a:rPr lang="en-US" dirty="0"/>
              <a:t>. 2013;72:493-505.</a:t>
            </a:r>
          </a:p>
          <a:p>
            <a:pPr marL="457200" indent="-457200">
              <a:buFont typeface="+mj-lt"/>
              <a:buAutoNum type="arabicPeriod"/>
            </a:pPr>
            <a:r>
              <a:rPr lang="en-US" dirty="0"/>
              <a:t>Jinnett  K, Parry T, Valuing Lost Work Time: Connecting Medication Adherence and Short-Term Disability, </a:t>
            </a:r>
            <a:r>
              <a:rPr lang="en-US" i="1" dirty="0"/>
              <a:t>The American Journal of Pharmacy Benefits</a:t>
            </a:r>
            <a:r>
              <a:rPr lang="en-US" dirty="0"/>
              <a:t>, May/June 2012; </a:t>
            </a:r>
          </a:p>
          <a:p>
            <a:pPr marL="457200" indent="-457200">
              <a:buFont typeface="+mj-lt"/>
              <a:buAutoNum type="arabicPeriod"/>
            </a:pPr>
            <a:r>
              <a:rPr lang="en-US" dirty="0"/>
              <a:t>Jinnett  K, Parry T, A Broader Reach for Pharmacy Plan Design, Integrated Benefits Institute, May 2007.</a:t>
            </a:r>
          </a:p>
          <a:p>
            <a:pPr marL="457200" indent="-457200">
              <a:buFont typeface="+mj-lt"/>
              <a:buAutoNum type="arabicPeriod"/>
            </a:pPr>
            <a:r>
              <a:rPr lang="en-US" dirty="0">
                <a:latin typeface="Myriad Pro"/>
              </a:rPr>
              <a:t>Gifford, B and Parry S, </a:t>
            </a:r>
            <a:r>
              <a:rPr lang="en-US" i="1" dirty="0">
                <a:latin typeface="Myriad Pro"/>
              </a:rPr>
              <a:t>The Value of Disability Return-to-Work Programs</a:t>
            </a:r>
            <a:r>
              <a:rPr lang="en-US" dirty="0">
                <a:latin typeface="Myriad Pro"/>
              </a:rPr>
              <a:t>, Integrated Benefits Institute , September 2016.</a:t>
            </a:r>
            <a:endParaRPr lang="en-US" dirty="0"/>
          </a:p>
        </p:txBody>
      </p:sp>
    </p:spTree>
    <p:extLst>
      <p:ext uri="{BB962C8B-B14F-4D97-AF65-F5344CB8AC3E}">
        <p14:creationId xmlns:p14="http://schemas.microsoft.com/office/powerpoint/2010/main" val="301517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idx="1"/>
          </p:nvPr>
        </p:nvSpPr>
        <p:spPr/>
        <p:txBody>
          <a:bodyPr/>
          <a:lstStyle/>
          <a:p>
            <a:r>
              <a:rPr lang="en-US" dirty="0"/>
              <a:t>Overview of arthritis in an employed population</a:t>
            </a:r>
          </a:p>
          <a:p>
            <a:r>
              <a:rPr lang="en-US" dirty="0"/>
              <a:t>Disability and lost work time costs</a:t>
            </a:r>
          </a:p>
          <a:p>
            <a:r>
              <a:rPr lang="en-US" dirty="0"/>
              <a:t>Evidence that treatments can restore productivity</a:t>
            </a:r>
          </a:p>
        </p:txBody>
      </p:sp>
    </p:spTree>
    <p:extLst>
      <p:ext uri="{BB962C8B-B14F-4D97-AF65-F5344CB8AC3E}">
        <p14:creationId xmlns:p14="http://schemas.microsoft.com/office/powerpoint/2010/main" val="197011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IBI</a:t>
            </a:r>
          </a:p>
        </p:txBody>
      </p:sp>
      <p:sp>
        <p:nvSpPr>
          <p:cNvPr id="3" name="Text Placeholder 2"/>
          <p:cNvSpPr>
            <a:spLocks noGrp="1"/>
          </p:cNvSpPr>
          <p:nvPr>
            <p:ph idx="1"/>
          </p:nvPr>
        </p:nvSpPr>
        <p:spPr/>
        <p:txBody>
          <a:bodyPr>
            <a:normAutofit fontScale="92500"/>
          </a:bodyPr>
          <a:lstStyle/>
          <a:p>
            <a:r>
              <a:rPr lang="en-US" dirty="0"/>
              <a:t>501(c)(6) non-profit business association</a:t>
            </a:r>
          </a:p>
          <a:p>
            <a:pPr lvl="1"/>
            <a:r>
              <a:rPr lang="en-US" i="1" dirty="0"/>
              <a:t>Established 1995</a:t>
            </a:r>
          </a:p>
          <a:p>
            <a:pPr lvl="1"/>
            <a:r>
              <a:rPr lang="en-US" i="1" dirty="0"/>
              <a:t>1,200+ organizational members – mostly employers</a:t>
            </a:r>
          </a:p>
          <a:p>
            <a:r>
              <a:rPr lang="en-US" dirty="0"/>
              <a:t>Help business leaders to:</a:t>
            </a:r>
          </a:p>
          <a:p>
            <a:pPr lvl="1"/>
            <a:r>
              <a:rPr lang="en-US" i="1" dirty="0"/>
              <a:t>Understand the toll that illness takes on workers’ productivity</a:t>
            </a:r>
          </a:p>
          <a:p>
            <a:pPr lvl="1"/>
            <a:r>
              <a:rPr lang="en-US" i="1" dirty="0"/>
              <a:t>Recognize the competitive advantages of helping employees get and stay healthy</a:t>
            </a:r>
          </a:p>
          <a:p>
            <a:r>
              <a:rPr lang="en-US" dirty="0"/>
              <a:t>Research, data, tools and educational activities</a:t>
            </a:r>
          </a:p>
        </p:txBody>
      </p:sp>
    </p:spTree>
    <p:extLst>
      <p:ext uri="{BB962C8B-B14F-4D97-AF65-F5344CB8AC3E}">
        <p14:creationId xmlns:p14="http://schemas.microsoft.com/office/powerpoint/2010/main" val="418314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arthritis</a:t>
            </a:r>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223513211"/>
              </p:ext>
            </p:extLst>
          </p:nvPr>
        </p:nvGraphicFramePr>
        <p:xfrm>
          <a:off x="1130384" y="1781178"/>
          <a:ext cx="6883232" cy="4664391"/>
        </p:xfrm>
        <a:graphic>
          <a:graphicData uri="http://schemas.openxmlformats.org/drawingml/2006/table">
            <a:tbl>
              <a:tblPr firstRow="1" bandRow="1">
                <a:tableStyleId>{5C22544A-7EE6-4342-B048-85BDC9FD1C3A}</a:tableStyleId>
              </a:tblPr>
              <a:tblGrid>
                <a:gridCol w="3441616">
                  <a:extLst>
                    <a:ext uri="{9D8B030D-6E8A-4147-A177-3AD203B41FA5}">
                      <a16:colId xmlns:a16="http://schemas.microsoft.com/office/drawing/2014/main" val="20000"/>
                    </a:ext>
                  </a:extLst>
                </a:gridCol>
                <a:gridCol w="3441616">
                  <a:extLst>
                    <a:ext uri="{9D8B030D-6E8A-4147-A177-3AD203B41FA5}">
                      <a16:colId xmlns:a16="http://schemas.microsoft.com/office/drawing/2014/main" val="20001"/>
                    </a:ext>
                  </a:extLst>
                </a:gridCol>
              </a:tblGrid>
              <a:tr h="497081">
                <a:tc>
                  <a:txBody>
                    <a:bodyPr/>
                    <a:lstStyle/>
                    <a:p>
                      <a:r>
                        <a:rPr lang="en-US" sz="2000" dirty="0">
                          <a:latin typeface="Myriad Pro"/>
                        </a:rPr>
                        <a:t>Osteoarthritis (OA)</a:t>
                      </a:r>
                    </a:p>
                  </a:txBody>
                  <a:tcPr/>
                </a:tc>
                <a:tc>
                  <a:txBody>
                    <a:bodyPr/>
                    <a:lstStyle/>
                    <a:p>
                      <a:r>
                        <a:rPr lang="en-US" sz="2000" dirty="0">
                          <a:latin typeface="Myriad Pro"/>
                        </a:rPr>
                        <a:t>Rheumatoid arthritis</a:t>
                      </a:r>
                      <a:r>
                        <a:rPr lang="en-US" sz="2000" baseline="0" dirty="0">
                          <a:latin typeface="Myriad Pro"/>
                        </a:rPr>
                        <a:t> (RA)</a:t>
                      </a:r>
                      <a:endParaRPr lang="en-US" sz="2000" dirty="0">
                        <a:latin typeface="Myriad Pro"/>
                      </a:endParaRPr>
                    </a:p>
                  </a:txBody>
                  <a:tcPr/>
                </a:tc>
                <a:extLst>
                  <a:ext uri="{0D108BD9-81ED-4DB2-BD59-A6C34878D82A}">
                    <a16:rowId xmlns:a16="http://schemas.microsoft.com/office/drawing/2014/main" val="10000"/>
                  </a:ext>
                </a:extLst>
              </a:tr>
              <a:tr h="1225680">
                <a:tc>
                  <a:txBody>
                    <a:bodyPr/>
                    <a:lstStyle/>
                    <a:p>
                      <a:r>
                        <a:rPr lang="en-US" sz="2000" dirty="0">
                          <a:latin typeface="Myriad Pro"/>
                        </a:rPr>
                        <a:t>“Normal”</a:t>
                      </a:r>
                      <a:r>
                        <a:rPr lang="en-US" sz="2000" baseline="0" dirty="0">
                          <a:latin typeface="Myriad Pro"/>
                        </a:rPr>
                        <a:t> wear and tear on the cartilage of the joints</a:t>
                      </a:r>
                      <a:endParaRPr lang="en-US" sz="2000" dirty="0">
                        <a:latin typeface="Myriad Pro"/>
                      </a:endParaRPr>
                    </a:p>
                  </a:txBody>
                  <a:tcPr/>
                </a:tc>
                <a:tc>
                  <a:txBody>
                    <a:bodyPr/>
                    <a:lstStyle/>
                    <a:p>
                      <a:r>
                        <a:rPr lang="en-US" sz="2000" dirty="0">
                          <a:latin typeface="Myriad Pro"/>
                        </a:rPr>
                        <a:t>Auto-immune disease</a:t>
                      </a:r>
                    </a:p>
                    <a:p>
                      <a:pPr marL="285750" indent="-285750">
                        <a:buFont typeface="Arial" panose="020B0604020202020204" pitchFamily="34" charset="0"/>
                        <a:buChar char="•"/>
                      </a:pPr>
                      <a:r>
                        <a:rPr lang="en-US" sz="2000" dirty="0">
                          <a:latin typeface="Myriad Pro"/>
                        </a:rPr>
                        <a:t>Immune system attacks lining of the joints</a:t>
                      </a:r>
                    </a:p>
                  </a:txBody>
                  <a:tcPr/>
                </a:tc>
                <a:extLst>
                  <a:ext uri="{0D108BD9-81ED-4DB2-BD59-A6C34878D82A}">
                    <a16:rowId xmlns:a16="http://schemas.microsoft.com/office/drawing/2014/main" val="10001"/>
                  </a:ext>
                </a:extLst>
              </a:tr>
              <a:tr h="857975">
                <a:tc>
                  <a:txBody>
                    <a:bodyPr/>
                    <a:lstStyle/>
                    <a:p>
                      <a:r>
                        <a:rPr lang="en-US" sz="2000" dirty="0">
                          <a:latin typeface="Myriad Pro"/>
                        </a:rPr>
                        <a:t>Aching, tender, stiff joints</a:t>
                      </a:r>
                    </a:p>
                  </a:txBody>
                  <a:tcPr/>
                </a:tc>
                <a:tc>
                  <a:txBody>
                    <a:bodyPr/>
                    <a:lstStyle/>
                    <a:p>
                      <a:r>
                        <a:rPr lang="en-US" sz="2000" dirty="0">
                          <a:latin typeface="Myriad Pro"/>
                        </a:rPr>
                        <a:t>Inflammation, pain,</a:t>
                      </a:r>
                      <a:r>
                        <a:rPr lang="en-US" sz="2000" baseline="0" dirty="0">
                          <a:latin typeface="Myriad Pro"/>
                        </a:rPr>
                        <a:t> stiffness, fatigue</a:t>
                      </a:r>
                      <a:endParaRPr lang="en-US" sz="2000" dirty="0">
                        <a:latin typeface="Myriad Pro"/>
                      </a:endParaRPr>
                    </a:p>
                  </a:txBody>
                  <a:tcPr/>
                </a:tc>
                <a:extLst>
                  <a:ext uri="{0D108BD9-81ED-4DB2-BD59-A6C34878D82A}">
                    <a16:rowId xmlns:a16="http://schemas.microsoft.com/office/drawing/2014/main" val="10002"/>
                  </a:ext>
                </a:extLst>
              </a:tr>
              <a:tr h="1225680">
                <a:tc>
                  <a:txBody>
                    <a:bodyPr/>
                    <a:lstStyle/>
                    <a:p>
                      <a:r>
                        <a:rPr lang="en-US" sz="2000" dirty="0">
                          <a:latin typeface="Myriad Pro"/>
                        </a:rPr>
                        <a:t>Genetics, but</a:t>
                      </a:r>
                      <a:r>
                        <a:rPr lang="en-US" sz="2000" baseline="0" dirty="0">
                          <a:latin typeface="Myriad Pro"/>
                        </a:rPr>
                        <a:t> also</a:t>
                      </a:r>
                    </a:p>
                    <a:p>
                      <a:pPr marL="285750" indent="-285750">
                        <a:buFont typeface="Arial" panose="020B0604020202020204" pitchFamily="34" charset="0"/>
                        <a:buChar char="•"/>
                      </a:pPr>
                      <a:r>
                        <a:rPr lang="en-US" sz="2000" dirty="0">
                          <a:latin typeface="Myriad Pro"/>
                        </a:rPr>
                        <a:t>Repetitive</a:t>
                      </a:r>
                      <a:r>
                        <a:rPr lang="en-US" sz="2000" baseline="0" dirty="0">
                          <a:latin typeface="Myriad Pro"/>
                        </a:rPr>
                        <a:t> motion</a:t>
                      </a:r>
                    </a:p>
                    <a:p>
                      <a:pPr marL="285750" indent="-285750">
                        <a:buFont typeface="Arial" panose="020B0604020202020204" pitchFamily="34" charset="0"/>
                        <a:buChar char="•"/>
                      </a:pPr>
                      <a:r>
                        <a:rPr lang="en-US" sz="2000" dirty="0">
                          <a:latin typeface="Myriad Pro"/>
                        </a:rPr>
                        <a:t>Strain from overweight</a:t>
                      </a:r>
                    </a:p>
                  </a:txBody>
                  <a:tcPr/>
                </a:tc>
                <a:tc>
                  <a:txBody>
                    <a:bodyPr/>
                    <a:lstStyle/>
                    <a:p>
                      <a:r>
                        <a:rPr lang="en-US" sz="2000" dirty="0">
                          <a:latin typeface="Myriad Pro"/>
                        </a:rPr>
                        <a:t>Causes not well understood</a:t>
                      </a:r>
                    </a:p>
                    <a:p>
                      <a:pPr marL="342900" indent="-342900">
                        <a:buFont typeface="Arial" panose="020B0604020202020204" pitchFamily="34" charset="0"/>
                        <a:buChar char="•"/>
                      </a:pPr>
                      <a:r>
                        <a:rPr lang="en-US" sz="2000" dirty="0">
                          <a:latin typeface="Myriad Pro"/>
                        </a:rPr>
                        <a:t>But smoking,</a:t>
                      </a:r>
                      <a:r>
                        <a:rPr lang="en-US" sz="2000" baseline="0" dirty="0">
                          <a:latin typeface="Myriad Pro"/>
                        </a:rPr>
                        <a:t> obesity may be risk factors</a:t>
                      </a:r>
                      <a:endParaRPr lang="en-US" sz="2000" dirty="0">
                        <a:latin typeface="Myriad Pro"/>
                      </a:endParaRPr>
                    </a:p>
                  </a:txBody>
                  <a:tcPr/>
                </a:tc>
                <a:extLst>
                  <a:ext uri="{0D108BD9-81ED-4DB2-BD59-A6C34878D82A}">
                    <a16:rowId xmlns:a16="http://schemas.microsoft.com/office/drawing/2014/main" val="10003"/>
                  </a:ext>
                </a:extLst>
              </a:tr>
              <a:tr h="857975">
                <a:tc>
                  <a:txBody>
                    <a:bodyPr/>
                    <a:lstStyle/>
                    <a:p>
                      <a:pPr marL="0" indent="0">
                        <a:buFont typeface="Arial" panose="020B0604020202020204" pitchFamily="34" charset="0"/>
                        <a:buNone/>
                      </a:pPr>
                      <a:r>
                        <a:rPr lang="en-US" sz="2000" dirty="0">
                          <a:latin typeface="Myriad Pro"/>
                        </a:rPr>
                        <a:t>Slow development over lifetime</a:t>
                      </a:r>
                    </a:p>
                  </a:txBody>
                  <a:tcPr/>
                </a:tc>
                <a:tc>
                  <a:txBody>
                    <a:bodyPr/>
                    <a:lstStyle/>
                    <a:p>
                      <a:r>
                        <a:rPr lang="en-US" sz="2000" dirty="0">
                          <a:latin typeface="Myriad Pro"/>
                        </a:rPr>
                        <a:t>Rapid</a:t>
                      </a:r>
                      <a:r>
                        <a:rPr lang="en-US" sz="2000" baseline="0" dirty="0">
                          <a:latin typeface="Myriad Pro"/>
                        </a:rPr>
                        <a:t> onset at any life stage</a:t>
                      </a:r>
                      <a:endParaRPr lang="en-US" sz="2000" dirty="0">
                        <a:latin typeface="Myriad Pro"/>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48681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in 8 employed adults suffers from</a:t>
            </a:r>
            <a:br>
              <a:rPr lang="en-US" dirty="0"/>
            </a:br>
            <a:r>
              <a:rPr lang="en-US" dirty="0"/>
              <a:t>arthritis</a:t>
            </a:r>
            <a:r>
              <a:rPr lang="en-US" baseline="30000" dirty="0"/>
              <a:t>1</a:t>
            </a:r>
            <a:br>
              <a:rPr lang="en-US" dirty="0"/>
            </a:br>
            <a:endParaRPr lang="en-US" dirty="0"/>
          </a:p>
        </p:txBody>
      </p:sp>
      <p:sp>
        <p:nvSpPr>
          <p:cNvPr id="3" name="Text Placeholder 2"/>
          <p:cNvSpPr>
            <a:spLocks noGrp="1"/>
          </p:cNvSpPr>
          <p:nvPr>
            <p:ph idx="1"/>
          </p:nvPr>
        </p:nvSpPr>
        <p:spPr/>
        <p:txBody>
          <a:bodyPr>
            <a:normAutofit/>
          </a:bodyPr>
          <a:lstStyle/>
          <a:p>
            <a:r>
              <a:rPr lang="en-US" dirty="0"/>
              <a:t>But only 1 in 5 of these employees receiving treatment</a:t>
            </a:r>
            <a:r>
              <a:rPr lang="en-US" baseline="30000" dirty="0"/>
              <a:t>1</a:t>
            </a:r>
          </a:p>
          <a:p>
            <a:r>
              <a:rPr lang="en-US" dirty="0"/>
              <a:t>A majority suffer from OA</a:t>
            </a:r>
            <a:r>
              <a:rPr lang="en-US" baseline="30000" dirty="0"/>
              <a:t>2</a:t>
            </a:r>
          </a:p>
          <a:p>
            <a:pPr lvl="1"/>
            <a:r>
              <a:rPr lang="en-US" dirty="0"/>
              <a:t>&lt;1% for RA</a:t>
            </a:r>
          </a:p>
          <a:p>
            <a:r>
              <a:rPr lang="en-US" dirty="0"/>
              <a:t>Older, female, non-Hispanic white employees most common arthritis patients</a:t>
            </a:r>
            <a:r>
              <a:rPr lang="en-US" baseline="30000" dirty="0"/>
              <a:t>2</a:t>
            </a:r>
          </a:p>
        </p:txBody>
      </p:sp>
    </p:spTree>
    <p:extLst>
      <p:ext uri="{BB962C8B-B14F-4D97-AF65-F5344CB8AC3E}">
        <p14:creationId xmlns:p14="http://schemas.microsoft.com/office/powerpoint/2010/main" val="45898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Arthritis treatment costs $28B annually</a:t>
            </a:r>
            <a:r>
              <a:rPr lang="en-US" baseline="30000" dirty="0"/>
              <a:t>2</a:t>
            </a:r>
          </a:p>
        </p:txBody>
      </p:sp>
      <p:graphicFrame>
        <p:nvGraphicFramePr>
          <p:cNvPr id="4" name="Chart 3"/>
          <p:cNvGraphicFramePr/>
          <p:nvPr>
            <p:extLst>
              <p:ext uri="{D42A27DB-BD31-4B8C-83A1-F6EECF244321}">
                <p14:modId xmlns:p14="http://schemas.microsoft.com/office/powerpoint/2010/main" val="246776124"/>
              </p:ext>
            </p:extLst>
          </p:nvPr>
        </p:nvGraphicFramePr>
        <p:xfrm>
          <a:off x="1524000" y="164084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19908" y="5882054"/>
            <a:ext cx="7104185" cy="369332"/>
          </a:xfrm>
          <a:prstGeom prst="rect">
            <a:avLst/>
          </a:prstGeom>
          <a:noFill/>
        </p:spPr>
        <p:txBody>
          <a:bodyPr wrap="square" rtlCol="0">
            <a:spAutoFit/>
          </a:bodyPr>
          <a:lstStyle/>
          <a:p>
            <a:r>
              <a:rPr lang="en-US" dirty="0">
                <a:latin typeface="Myriad Pro"/>
              </a:rPr>
              <a:t>Note: costs for 18-64 year old persons with private health insurance</a:t>
            </a:r>
          </a:p>
        </p:txBody>
      </p:sp>
    </p:spTree>
    <p:extLst>
      <p:ext uri="{BB962C8B-B14F-4D97-AF65-F5344CB8AC3E}">
        <p14:creationId xmlns:p14="http://schemas.microsoft.com/office/powerpoint/2010/main" val="15773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Arthritis treatment costs $28B annually</a:t>
            </a:r>
            <a:r>
              <a:rPr lang="en-US" baseline="30000" dirty="0"/>
              <a:t>2</a:t>
            </a:r>
          </a:p>
        </p:txBody>
      </p:sp>
      <p:graphicFrame>
        <p:nvGraphicFramePr>
          <p:cNvPr id="4" name="Chart 3"/>
          <p:cNvGraphicFramePr/>
          <p:nvPr>
            <p:extLst>
              <p:ext uri="{D42A27DB-BD31-4B8C-83A1-F6EECF244321}">
                <p14:modId xmlns:p14="http://schemas.microsoft.com/office/powerpoint/2010/main" val="1455677605"/>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19907" y="5882054"/>
            <a:ext cx="7104185" cy="369332"/>
          </a:xfrm>
          <a:prstGeom prst="rect">
            <a:avLst/>
          </a:prstGeom>
          <a:noFill/>
        </p:spPr>
        <p:txBody>
          <a:bodyPr wrap="square" rtlCol="0">
            <a:spAutoFit/>
          </a:bodyPr>
          <a:lstStyle/>
          <a:p>
            <a:r>
              <a:rPr lang="en-US" dirty="0">
                <a:latin typeface="Myriad Pro"/>
              </a:rPr>
              <a:t>Note: costs for 18-64 year old persons with private health insurance</a:t>
            </a:r>
          </a:p>
        </p:txBody>
      </p:sp>
    </p:spTree>
    <p:extLst>
      <p:ext uri="{BB962C8B-B14F-4D97-AF65-F5344CB8AC3E}">
        <p14:creationId xmlns:p14="http://schemas.microsoft.com/office/powerpoint/2010/main" val="5185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Disability claims</a:t>
            </a:r>
            <a:r>
              <a:rPr lang="en-US" baseline="30000" dirty="0"/>
              <a:t>3</a:t>
            </a:r>
            <a:r>
              <a:rPr lang="en-US" dirty="0"/>
              <a:t> for arthritis are rare …</a:t>
            </a:r>
          </a:p>
        </p:txBody>
      </p:sp>
      <p:graphicFrame>
        <p:nvGraphicFramePr>
          <p:cNvPr id="4" name="Chart 3"/>
          <p:cNvGraphicFramePr/>
          <p:nvPr>
            <p:extLst>
              <p:ext uri="{D42A27DB-BD31-4B8C-83A1-F6EECF244321}">
                <p14:modId xmlns:p14="http://schemas.microsoft.com/office/powerpoint/2010/main" val="2609620719"/>
              </p:ext>
            </p:extLst>
          </p:nvPr>
        </p:nvGraphicFramePr>
        <p:xfrm>
          <a:off x="960120" y="1397000"/>
          <a:ext cx="722376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853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but RA claims likely to convert to LTD</a:t>
            </a:r>
            <a:r>
              <a:rPr lang="en-US" baseline="30000" dirty="0"/>
              <a:t>3</a:t>
            </a:r>
            <a:r>
              <a:rPr lang="en-US" dirty="0"/>
              <a:t> …</a:t>
            </a:r>
          </a:p>
        </p:txBody>
      </p:sp>
      <p:graphicFrame>
        <p:nvGraphicFramePr>
          <p:cNvPr id="4" name="Chart 3"/>
          <p:cNvGraphicFramePr/>
          <p:nvPr>
            <p:extLst>
              <p:ext uri="{D42A27DB-BD31-4B8C-83A1-F6EECF244321}">
                <p14:modId xmlns:p14="http://schemas.microsoft.com/office/powerpoint/2010/main" val="1356823634"/>
              </p:ext>
            </p:extLst>
          </p:nvPr>
        </p:nvGraphicFramePr>
        <p:xfrm>
          <a:off x="960120" y="1884680"/>
          <a:ext cx="722376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9358851"/>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PT template 5">
  <a:themeElements>
    <a:clrScheme name="Custom 2">
      <a:dk1>
        <a:srgbClr val="48464C"/>
      </a:dk1>
      <a:lt1>
        <a:srgbClr val="FFFFFF"/>
      </a:lt1>
      <a:dk2>
        <a:srgbClr val="00467F"/>
      </a:dk2>
      <a:lt2>
        <a:srgbClr val="DDEDFB"/>
      </a:lt2>
      <a:accent1>
        <a:srgbClr val="E0134F"/>
      </a:accent1>
      <a:accent2>
        <a:srgbClr val="F8981D"/>
      </a:accent2>
      <a:accent3>
        <a:srgbClr val="FFDD00"/>
      </a:accent3>
      <a:accent4>
        <a:srgbClr val="439539"/>
      </a:accent4>
      <a:accent5>
        <a:srgbClr val="0096D6"/>
      </a:accent5>
      <a:accent6>
        <a:srgbClr val="F79646"/>
      </a:accent6>
      <a:hlink>
        <a:srgbClr val="919194"/>
      </a:hlink>
      <a:folHlink>
        <a:srgbClr val="48464C"/>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6AFE9EC39BE04DBCEF02C90B57A64E" ma:contentTypeVersion="2" ma:contentTypeDescription="Create a new document." ma:contentTypeScope="" ma:versionID="77d9c81fc777b746241fe104f210c59e">
  <xsd:schema xmlns:xsd="http://www.w3.org/2001/XMLSchema" xmlns:xs="http://www.w3.org/2001/XMLSchema" xmlns:p="http://schemas.microsoft.com/office/2006/metadata/properties" xmlns:ns2="022b0fc1-2b7a-4280-88a3-8f57bd3bec0f" targetNamespace="http://schemas.microsoft.com/office/2006/metadata/properties" ma:root="true" ma:fieldsID="329d8923ed425cc70883e4ec0a447188" ns2:_="">
    <xsd:import namespace="022b0fc1-2b7a-4280-88a3-8f57bd3bec0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b0fc1-2b7a-4280-88a3-8f57bd3bec0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41C349-33E1-4F7F-8AA5-84892B05B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2b0fc1-2b7a-4280-88a3-8f57bd3b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A70AE5-A808-4BF6-8BD6-23290D583B46}">
  <ds:schemaRefs>
    <ds:schemaRef ds:uri="http://www.w3.org/XML/1998/namespace"/>
    <ds:schemaRef ds:uri="http://purl.org/dc/elements/1.1/"/>
    <ds:schemaRef ds:uri="http://schemas.microsoft.com/office/2006/documentManagement/types"/>
    <ds:schemaRef ds:uri="http://purl.org/dc/terms/"/>
    <ds:schemaRef ds:uri="022b0fc1-2b7a-4280-88a3-8f57bd3bec0f"/>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CDFCED1-C8D1-4D9A-B434-AA9CE8BF1C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1075</TotalTime>
  <Words>1336</Words>
  <Application>Microsoft Office PowerPoint</Application>
  <PresentationFormat>On-screen Show (4:3)</PresentationFormat>
  <Paragraphs>158</Paragraphs>
  <Slides>18</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ＭＳ Ｐゴシック</vt:lpstr>
      <vt:lpstr>Arial</vt:lpstr>
      <vt:lpstr>Calibri</vt:lpstr>
      <vt:lpstr>Lucida Grande</vt:lpstr>
      <vt:lpstr>Myriad Pro</vt:lpstr>
      <vt:lpstr>Myriad Pro Light Condensed</vt:lpstr>
      <vt:lpstr>Myriad Pro Semibold</vt:lpstr>
      <vt:lpstr>Whitney Book</vt:lpstr>
      <vt:lpstr>Wingdings</vt:lpstr>
      <vt:lpstr>2_Custom Design</vt:lpstr>
      <vt:lpstr>1_Custom Design</vt:lpstr>
      <vt:lpstr>PPT template 5</vt:lpstr>
      <vt:lpstr>Arthritis: Getting Ahead of the Disability Curve </vt:lpstr>
      <vt:lpstr>Agenda</vt:lpstr>
      <vt:lpstr>About IBI</vt:lpstr>
      <vt:lpstr>Overview of arthritis</vt:lpstr>
      <vt:lpstr>1 in 8 employed adults suffers from arthritis1 </vt:lpstr>
      <vt:lpstr>Arthritis treatment costs $28B annually2</vt:lpstr>
      <vt:lpstr>Arthritis treatment costs $28B annually2</vt:lpstr>
      <vt:lpstr>Disability claims3 for arthritis are rare …</vt:lpstr>
      <vt:lpstr>… but RA claims likely to convert to LTD3 …</vt:lpstr>
      <vt:lpstr>… and costly once an RA claim  enters the disability system</vt:lpstr>
      <vt:lpstr>… with considerable costs given the number of OA claims3</vt:lpstr>
      <vt:lpstr>Disability undercounts overall productivity impact</vt:lpstr>
      <vt:lpstr>Medications can reduce arthritis disability rates</vt:lpstr>
      <vt:lpstr>Patient costs, formulary restrictions limit access to RA treatments</vt:lpstr>
      <vt:lpstr>Implications for employers</vt:lpstr>
      <vt:lpstr>RTW best practices are well-known, but underutilized7</vt:lpstr>
      <vt:lpstr>Q&amp;A</vt:lpstr>
      <vt:lpstr>Sources</vt:lpstr>
    </vt:vector>
  </TitlesOfParts>
  <Company>BeeSpring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Dore</dc:creator>
  <cp:lastModifiedBy>Gabriela Harris</cp:lastModifiedBy>
  <cp:revision>81</cp:revision>
  <cp:lastPrinted>2017-08-01T19:00:58Z</cp:lastPrinted>
  <dcterms:created xsi:type="dcterms:W3CDTF">2016-02-08T19:24:20Z</dcterms:created>
  <dcterms:modified xsi:type="dcterms:W3CDTF">2017-08-30T21:50:18Z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0x010100F46AFE9EC39BE04DBCEF02C90B57A64E</vt:lpwstr>
  </property>
</Properties>
</file>